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7" r:id="rId6"/>
    <p:sldId id="257" r:id="rId7"/>
    <p:sldId id="258" r:id="rId8"/>
    <p:sldId id="260" r:id="rId9"/>
    <p:sldId id="264" r:id="rId10"/>
    <p:sldId id="261" r:id="rId11"/>
    <p:sldId id="262" r:id="rId12"/>
    <p:sldId id="263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E97F43-7BE1-4730-AECD-A76F2F401BDC}" v="92" dt="2019-10-22T14:55:38.4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30" y="4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WEI YUYING#" userId="bf0bc7ab-e0e8-496d-8422-283acee27d36" providerId="ADAL" clId="{9DE97F43-7BE1-4730-AECD-A76F2F401BDC}"/>
    <pc:docChg chg="undo custSel addSld delSld modSld sldOrd">
      <pc:chgData name="#WEI YUYING#" userId="bf0bc7ab-e0e8-496d-8422-283acee27d36" providerId="ADAL" clId="{9DE97F43-7BE1-4730-AECD-A76F2F401BDC}" dt="2019-10-22T14:56:20.805" v="918" actId="1076"/>
      <pc:docMkLst>
        <pc:docMk/>
      </pc:docMkLst>
      <pc:sldChg chg="modSp">
        <pc:chgData name="#WEI YUYING#" userId="bf0bc7ab-e0e8-496d-8422-283acee27d36" providerId="ADAL" clId="{9DE97F43-7BE1-4730-AECD-A76F2F401BDC}" dt="2019-10-19T05:25:49.642" v="37" actId="1076"/>
        <pc:sldMkLst>
          <pc:docMk/>
          <pc:sldMk cId="2434594677" sldId="256"/>
        </pc:sldMkLst>
        <pc:picChg chg="mod">
          <ac:chgData name="#WEI YUYING#" userId="bf0bc7ab-e0e8-496d-8422-283acee27d36" providerId="ADAL" clId="{9DE97F43-7BE1-4730-AECD-A76F2F401BDC}" dt="2019-10-19T05:25:49.642" v="37" actId="1076"/>
          <ac:picMkLst>
            <pc:docMk/>
            <pc:sldMk cId="2434594677" sldId="256"/>
            <ac:picMk id="4" creationId="{392E6411-3D4D-4150-9A88-B22F505320CD}"/>
          </ac:picMkLst>
        </pc:picChg>
      </pc:sldChg>
      <pc:sldChg chg="addSp modSp">
        <pc:chgData name="#WEI YUYING#" userId="bf0bc7ab-e0e8-496d-8422-283acee27d36" providerId="ADAL" clId="{9DE97F43-7BE1-4730-AECD-A76F2F401BDC}" dt="2019-10-22T13:20:51.611" v="827" actId="20577"/>
        <pc:sldMkLst>
          <pc:docMk/>
          <pc:sldMk cId="3485660832" sldId="257"/>
        </pc:sldMkLst>
        <pc:spChg chg="add mod">
          <ac:chgData name="#WEI YUYING#" userId="bf0bc7ab-e0e8-496d-8422-283acee27d36" providerId="ADAL" clId="{9DE97F43-7BE1-4730-AECD-A76F2F401BDC}" dt="2019-10-22T13:20:51.611" v="827" actId="20577"/>
          <ac:spMkLst>
            <pc:docMk/>
            <pc:sldMk cId="3485660832" sldId="257"/>
            <ac:spMk id="2" creationId="{366154C3-017E-402C-95A4-8CEBC1157BC6}"/>
          </ac:spMkLst>
        </pc:spChg>
        <pc:picChg chg="mod">
          <ac:chgData name="#WEI YUYING#" userId="bf0bc7ab-e0e8-496d-8422-283acee27d36" providerId="ADAL" clId="{9DE97F43-7BE1-4730-AECD-A76F2F401BDC}" dt="2019-10-22T07:28:48.171" v="624" actId="1076"/>
          <ac:picMkLst>
            <pc:docMk/>
            <pc:sldMk cId="3485660832" sldId="257"/>
            <ac:picMk id="5" creationId="{765F8FFA-BF20-4C1E-ABCD-5B3D1572C980}"/>
          </ac:picMkLst>
        </pc:picChg>
      </pc:sldChg>
      <pc:sldChg chg="addSp modSp">
        <pc:chgData name="#WEI YUYING#" userId="bf0bc7ab-e0e8-496d-8422-283acee27d36" providerId="ADAL" clId="{9DE97F43-7BE1-4730-AECD-A76F2F401BDC}" dt="2019-10-22T07:40:59.256" v="697" actId="1076"/>
        <pc:sldMkLst>
          <pc:docMk/>
          <pc:sldMk cId="479766173" sldId="258"/>
        </pc:sldMkLst>
        <pc:spChg chg="add mod">
          <ac:chgData name="#WEI YUYING#" userId="bf0bc7ab-e0e8-496d-8422-283acee27d36" providerId="ADAL" clId="{9DE97F43-7BE1-4730-AECD-A76F2F401BDC}" dt="2019-10-22T07:40:59.256" v="697" actId="1076"/>
          <ac:spMkLst>
            <pc:docMk/>
            <pc:sldMk cId="479766173" sldId="258"/>
            <ac:spMk id="2" creationId="{9A488C9A-B53A-4E56-91C4-087733E449E5}"/>
          </ac:spMkLst>
        </pc:spChg>
        <pc:spChg chg="mod">
          <ac:chgData name="#WEI YUYING#" userId="bf0bc7ab-e0e8-496d-8422-283acee27d36" providerId="ADAL" clId="{9DE97F43-7BE1-4730-AECD-A76F2F401BDC}" dt="2019-10-22T07:39:49.561" v="684" actId="1035"/>
          <ac:spMkLst>
            <pc:docMk/>
            <pc:sldMk cId="479766173" sldId="258"/>
            <ac:spMk id="6" creationId="{170F115B-B8F5-42AF-8420-E77BEDF9615C}"/>
          </ac:spMkLst>
        </pc:spChg>
        <pc:picChg chg="mod">
          <ac:chgData name="#WEI YUYING#" userId="bf0bc7ab-e0e8-496d-8422-283acee27d36" providerId="ADAL" clId="{9DE97F43-7BE1-4730-AECD-A76F2F401BDC}" dt="2019-10-22T07:39:25.578" v="650" actId="1076"/>
          <ac:picMkLst>
            <pc:docMk/>
            <pc:sldMk cId="479766173" sldId="258"/>
            <ac:picMk id="5" creationId="{DD9A353E-05A5-4D71-828F-E6AE9660CE8E}"/>
          </ac:picMkLst>
        </pc:picChg>
      </pc:sldChg>
      <pc:sldChg chg="del">
        <pc:chgData name="#WEI YUYING#" userId="bf0bc7ab-e0e8-496d-8422-283acee27d36" providerId="ADAL" clId="{9DE97F43-7BE1-4730-AECD-A76F2F401BDC}" dt="2019-10-19T07:19:01.114" v="48" actId="47"/>
        <pc:sldMkLst>
          <pc:docMk/>
          <pc:sldMk cId="1683740342" sldId="259"/>
        </pc:sldMkLst>
      </pc:sldChg>
      <pc:sldChg chg="modSp">
        <pc:chgData name="#WEI YUYING#" userId="bf0bc7ab-e0e8-496d-8422-283acee27d36" providerId="ADAL" clId="{9DE97F43-7BE1-4730-AECD-A76F2F401BDC}" dt="2019-10-22T14:45:49.828" v="903" actId="1036"/>
        <pc:sldMkLst>
          <pc:docMk/>
          <pc:sldMk cId="3551424669" sldId="260"/>
        </pc:sldMkLst>
        <pc:spChg chg="mod">
          <ac:chgData name="#WEI YUYING#" userId="bf0bc7ab-e0e8-496d-8422-283acee27d36" providerId="ADAL" clId="{9DE97F43-7BE1-4730-AECD-A76F2F401BDC}" dt="2019-10-22T14:45:49.828" v="903" actId="1036"/>
          <ac:spMkLst>
            <pc:docMk/>
            <pc:sldMk cId="3551424669" sldId="260"/>
            <ac:spMk id="2" creationId="{97CE95C0-17F8-4076-9D13-E000A4327708}"/>
          </ac:spMkLst>
        </pc:spChg>
        <pc:spChg chg="mod">
          <ac:chgData name="#WEI YUYING#" userId="bf0bc7ab-e0e8-496d-8422-283acee27d36" providerId="ADAL" clId="{9DE97F43-7BE1-4730-AECD-A76F2F401BDC}" dt="2019-10-20T13:28:15.765" v="157" actId="13926"/>
          <ac:spMkLst>
            <pc:docMk/>
            <pc:sldMk cId="3551424669" sldId="260"/>
            <ac:spMk id="11" creationId="{306FEF29-6EA8-49F9-B355-037BCFCDA2D2}"/>
          </ac:spMkLst>
        </pc:spChg>
        <pc:grpChg chg="mod">
          <ac:chgData name="#WEI YUYING#" userId="bf0bc7ab-e0e8-496d-8422-283acee27d36" providerId="ADAL" clId="{9DE97F43-7BE1-4730-AECD-A76F2F401BDC}" dt="2019-10-22T13:01:22.386" v="747"/>
          <ac:grpSpMkLst>
            <pc:docMk/>
            <pc:sldMk cId="3551424669" sldId="260"/>
            <ac:grpSpMk id="16" creationId="{FA55C22E-18F6-43BD-9F8F-058454443E03}"/>
          </ac:grpSpMkLst>
        </pc:grpChg>
      </pc:sldChg>
      <pc:sldChg chg="modSp">
        <pc:chgData name="#WEI YUYING#" userId="bf0bc7ab-e0e8-496d-8422-283acee27d36" providerId="ADAL" clId="{9DE97F43-7BE1-4730-AECD-A76F2F401BDC}" dt="2019-10-20T13:28:21.179" v="158" actId="13926"/>
        <pc:sldMkLst>
          <pc:docMk/>
          <pc:sldMk cId="1895591236" sldId="261"/>
        </pc:sldMkLst>
        <pc:spChg chg="mod">
          <ac:chgData name="#WEI YUYING#" userId="bf0bc7ab-e0e8-496d-8422-283acee27d36" providerId="ADAL" clId="{9DE97F43-7BE1-4730-AECD-A76F2F401BDC}" dt="2019-10-20T13:27:54.669" v="156" actId="20577"/>
          <ac:spMkLst>
            <pc:docMk/>
            <pc:sldMk cId="1895591236" sldId="261"/>
            <ac:spMk id="2" creationId="{97CE95C0-17F8-4076-9D13-E000A4327708}"/>
          </ac:spMkLst>
        </pc:spChg>
        <pc:spChg chg="mod">
          <ac:chgData name="#WEI YUYING#" userId="bf0bc7ab-e0e8-496d-8422-283acee27d36" providerId="ADAL" clId="{9DE97F43-7BE1-4730-AECD-A76F2F401BDC}" dt="2019-10-20T13:28:21.179" v="158" actId="13926"/>
          <ac:spMkLst>
            <pc:docMk/>
            <pc:sldMk cId="1895591236" sldId="261"/>
            <ac:spMk id="7" creationId="{435C7D86-F595-4FD4-B2F7-FDA21AC453C3}"/>
          </ac:spMkLst>
        </pc:spChg>
        <pc:spChg chg="mod">
          <ac:chgData name="#WEI YUYING#" userId="bf0bc7ab-e0e8-496d-8422-283acee27d36" providerId="ADAL" clId="{9DE97F43-7BE1-4730-AECD-A76F2F401BDC}" dt="2019-10-19T07:20:00.263" v="62" actId="1076"/>
          <ac:spMkLst>
            <pc:docMk/>
            <pc:sldMk cId="1895591236" sldId="261"/>
            <ac:spMk id="15" creationId="{0E069197-3005-44C7-BA14-0AF673428244}"/>
          </ac:spMkLst>
        </pc:spChg>
        <pc:grpChg chg="mod">
          <ac:chgData name="#WEI YUYING#" userId="bf0bc7ab-e0e8-496d-8422-283acee27d36" providerId="ADAL" clId="{9DE97F43-7BE1-4730-AECD-A76F2F401BDC}" dt="2019-10-19T07:20:53.807" v="75" actId="1076"/>
          <ac:grpSpMkLst>
            <pc:docMk/>
            <pc:sldMk cId="1895591236" sldId="261"/>
            <ac:grpSpMk id="16" creationId="{FA55C22E-18F6-43BD-9F8F-058454443E03}"/>
          </ac:grpSpMkLst>
        </pc:grpChg>
      </pc:sldChg>
      <pc:sldChg chg="modSp">
        <pc:chgData name="#WEI YUYING#" userId="bf0bc7ab-e0e8-496d-8422-283acee27d36" providerId="ADAL" clId="{9DE97F43-7BE1-4730-AECD-A76F2F401BDC}" dt="2019-10-20T13:29:54.499" v="200" actId="1076"/>
        <pc:sldMkLst>
          <pc:docMk/>
          <pc:sldMk cId="2658480977" sldId="262"/>
        </pc:sldMkLst>
        <pc:spChg chg="mod">
          <ac:chgData name="#WEI YUYING#" userId="bf0bc7ab-e0e8-496d-8422-283acee27d36" providerId="ADAL" clId="{9DE97F43-7BE1-4730-AECD-A76F2F401BDC}" dt="2019-10-20T13:29:54.499" v="200" actId="1076"/>
          <ac:spMkLst>
            <pc:docMk/>
            <pc:sldMk cId="2658480977" sldId="262"/>
            <ac:spMk id="2" creationId="{97CE95C0-17F8-4076-9D13-E000A4327708}"/>
          </ac:spMkLst>
        </pc:spChg>
        <pc:spChg chg="mod">
          <ac:chgData name="#WEI YUYING#" userId="bf0bc7ab-e0e8-496d-8422-283acee27d36" providerId="ADAL" clId="{9DE97F43-7BE1-4730-AECD-A76F2F401BDC}" dt="2019-10-20T13:28:26.968" v="159" actId="13926"/>
          <ac:spMkLst>
            <pc:docMk/>
            <pc:sldMk cId="2658480977" sldId="262"/>
            <ac:spMk id="10" creationId="{12C77840-BE73-4CF6-AFBF-2DD6D15AC3AE}"/>
          </ac:spMkLst>
        </pc:spChg>
        <pc:spChg chg="mod">
          <ac:chgData name="#WEI YUYING#" userId="bf0bc7ab-e0e8-496d-8422-283acee27d36" providerId="ADAL" clId="{9DE97F43-7BE1-4730-AECD-A76F2F401BDC}" dt="2019-10-20T13:29:15.969" v="161" actId="14100"/>
          <ac:spMkLst>
            <pc:docMk/>
            <pc:sldMk cId="2658480977" sldId="262"/>
            <ac:spMk id="15" creationId="{0E069197-3005-44C7-BA14-0AF673428244}"/>
          </ac:spMkLst>
        </pc:spChg>
        <pc:grpChg chg="mod">
          <ac:chgData name="#WEI YUYING#" userId="bf0bc7ab-e0e8-496d-8422-283acee27d36" providerId="ADAL" clId="{9DE97F43-7BE1-4730-AECD-A76F2F401BDC}" dt="2019-10-20T13:29:11.623" v="160" actId="14100"/>
          <ac:grpSpMkLst>
            <pc:docMk/>
            <pc:sldMk cId="2658480977" sldId="262"/>
            <ac:grpSpMk id="16" creationId="{FA55C22E-18F6-43BD-9F8F-058454443E03}"/>
          </ac:grpSpMkLst>
        </pc:grpChg>
        <pc:picChg chg="mod">
          <ac:chgData name="#WEI YUYING#" userId="bf0bc7ab-e0e8-496d-8422-283acee27d36" providerId="ADAL" clId="{9DE97F43-7BE1-4730-AECD-A76F2F401BDC}" dt="2019-10-19T05:30:30.704" v="43" actId="1076"/>
          <ac:picMkLst>
            <pc:docMk/>
            <pc:sldMk cId="2658480977" sldId="262"/>
            <ac:picMk id="3" creationId="{1BA049FD-6698-41BD-A1FC-7A001E08A25C}"/>
          </ac:picMkLst>
        </pc:picChg>
      </pc:sldChg>
      <pc:sldChg chg="addSp delSp modSp">
        <pc:chgData name="#WEI YUYING#" userId="bf0bc7ab-e0e8-496d-8422-283acee27d36" providerId="ADAL" clId="{9DE97F43-7BE1-4730-AECD-A76F2F401BDC}" dt="2019-10-22T14:56:20.805" v="918" actId="1076"/>
        <pc:sldMkLst>
          <pc:docMk/>
          <pc:sldMk cId="3164943704" sldId="263"/>
        </pc:sldMkLst>
        <pc:spChg chg="mod">
          <ac:chgData name="#WEI YUYING#" userId="bf0bc7ab-e0e8-496d-8422-283acee27d36" providerId="ADAL" clId="{9DE97F43-7BE1-4730-AECD-A76F2F401BDC}" dt="2019-10-22T14:48:09.202" v="908" actId="20577"/>
          <ac:spMkLst>
            <pc:docMk/>
            <pc:sldMk cId="3164943704" sldId="263"/>
            <ac:spMk id="2" creationId="{97CE95C0-17F8-4076-9D13-E000A4327708}"/>
          </ac:spMkLst>
        </pc:spChg>
        <pc:spChg chg="mod">
          <ac:chgData name="#WEI YUYING#" userId="bf0bc7ab-e0e8-496d-8422-283acee27d36" providerId="ADAL" clId="{9DE97F43-7BE1-4730-AECD-A76F2F401BDC}" dt="2019-10-20T13:30:25.036" v="204" actId="13926"/>
          <ac:spMkLst>
            <pc:docMk/>
            <pc:sldMk cId="3164943704" sldId="263"/>
            <ac:spMk id="6" creationId="{A93F1E59-9E55-4343-86D2-E3E6E864FC4D}"/>
          </ac:spMkLst>
        </pc:spChg>
        <pc:spChg chg="mod">
          <ac:chgData name="#WEI YUYING#" userId="bf0bc7ab-e0e8-496d-8422-283acee27d36" providerId="ADAL" clId="{9DE97F43-7BE1-4730-AECD-A76F2F401BDC}" dt="2019-10-20T13:30:18.761" v="203" actId="13926"/>
          <ac:spMkLst>
            <pc:docMk/>
            <pc:sldMk cId="3164943704" sldId="263"/>
            <ac:spMk id="12" creationId="{CC8C2033-F1A7-4EA5-94E3-D1826E2BDAF2}"/>
          </ac:spMkLst>
        </pc:spChg>
        <pc:spChg chg="mod">
          <ac:chgData name="#WEI YUYING#" userId="bf0bc7ab-e0e8-496d-8422-283acee27d36" providerId="ADAL" clId="{9DE97F43-7BE1-4730-AECD-A76F2F401BDC}" dt="2019-10-20T13:30:15.297" v="202" actId="13926"/>
          <ac:spMkLst>
            <pc:docMk/>
            <pc:sldMk cId="3164943704" sldId="263"/>
            <ac:spMk id="13" creationId="{27100FCF-014C-4418-BCA8-4AC64C8C23CF}"/>
          </ac:spMkLst>
        </pc:spChg>
        <pc:spChg chg="mod">
          <ac:chgData name="#WEI YUYING#" userId="bf0bc7ab-e0e8-496d-8422-283acee27d36" providerId="ADAL" clId="{9DE97F43-7BE1-4730-AECD-A76F2F401BDC}" dt="2019-10-20T13:30:10.171" v="201" actId="13926"/>
          <ac:spMkLst>
            <pc:docMk/>
            <pc:sldMk cId="3164943704" sldId="263"/>
            <ac:spMk id="14" creationId="{ACB5ABF3-24B3-41E0-837D-E3C918CCD8AF}"/>
          </ac:spMkLst>
        </pc:spChg>
        <pc:spChg chg="mod">
          <ac:chgData name="#WEI YUYING#" userId="bf0bc7ab-e0e8-496d-8422-283acee27d36" providerId="ADAL" clId="{9DE97F43-7BE1-4730-AECD-A76F2F401BDC}" dt="2019-10-19T07:24:45.374" v="81" actId="14100"/>
          <ac:spMkLst>
            <pc:docMk/>
            <pc:sldMk cId="3164943704" sldId="263"/>
            <ac:spMk id="15" creationId="{0E069197-3005-44C7-BA14-0AF673428244}"/>
          </ac:spMkLst>
        </pc:spChg>
        <pc:grpChg chg="mod">
          <ac:chgData name="#WEI YUYING#" userId="bf0bc7ab-e0e8-496d-8422-283acee27d36" providerId="ADAL" clId="{9DE97F43-7BE1-4730-AECD-A76F2F401BDC}" dt="2019-10-19T07:24:41.672" v="80" actId="1076"/>
          <ac:grpSpMkLst>
            <pc:docMk/>
            <pc:sldMk cId="3164943704" sldId="263"/>
            <ac:grpSpMk id="16" creationId="{FA55C22E-18F6-43BD-9F8F-058454443E03}"/>
          </ac:grpSpMkLst>
        </pc:grpChg>
        <pc:graphicFrameChg chg="add del mod modGraphic">
          <ac:chgData name="#WEI YUYING#" userId="bf0bc7ab-e0e8-496d-8422-283acee27d36" providerId="ADAL" clId="{9DE97F43-7BE1-4730-AECD-A76F2F401BDC}" dt="2019-10-20T13:33:51.324" v="231" actId="478"/>
          <ac:graphicFrameMkLst>
            <pc:docMk/>
            <pc:sldMk cId="3164943704" sldId="263"/>
            <ac:graphicFrameMk id="17" creationId="{D29920C9-2D75-4F3F-B631-CC7FCE847B8C}"/>
          </ac:graphicFrameMkLst>
        </pc:graphicFrameChg>
        <pc:graphicFrameChg chg="add mod modGraphic">
          <ac:chgData name="#WEI YUYING#" userId="bf0bc7ab-e0e8-496d-8422-283acee27d36" providerId="ADAL" clId="{9DE97F43-7BE1-4730-AECD-A76F2F401BDC}" dt="2019-10-20T13:38:15.869" v="418" actId="14100"/>
          <ac:graphicFrameMkLst>
            <pc:docMk/>
            <pc:sldMk cId="3164943704" sldId="263"/>
            <ac:graphicFrameMk id="19" creationId="{E02FB5A9-BE3D-4710-8560-E05396DDDD61}"/>
          </ac:graphicFrameMkLst>
        </pc:graphicFrameChg>
        <pc:picChg chg="add del mod">
          <ac:chgData name="#WEI YUYING#" userId="bf0bc7ab-e0e8-496d-8422-283acee27d36" providerId="ADAL" clId="{9DE97F43-7BE1-4730-AECD-A76F2F401BDC}" dt="2019-10-22T14:55:31.668" v="911" actId="478"/>
          <ac:picMkLst>
            <pc:docMk/>
            <pc:sldMk cId="3164943704" sldId="263"/>
            <ac:picMk id="18" creationId="{7B632AAE-4DEE-413D-A200-3803C28563E8}"/>
          </ac:picMkLst>
        </pc:picChg>
        <pc:picChg chg="add mod modCrop">
          <ac:chgData name="#WEI YUYING#" userId="bf0bc7ab-e0e8-496d-8422-283acee27d36" providerId="ADAL" clId="{9DE97F43-7BE1-4730-AECD-A76F2F401BDC}" dt="2019-10-22T14:56:20.805" v="918" actId="1076"/>
          <ac:picMkLst>
            <pc:docMk/>
            <pc:sldMk cId="3164943704" sldId="263"/>
            <ac:picMk id="21" creationId="{8639CF75-012C-4FD8-A922-3EA5D877077E}"/>
          </ac:picMkLst>
        </pc:picChg>
      </pc:sldChg>
      <pc:sldChg chg="modSp ord">
        <pc:chgData name="#WEI YUYING#" userId="bf0bc7ab-e0e8-496d-8422-283acee27d36" providerId="ADAL" clId="{9DE97F43-7BE1-4730-AECD-A76F2F401BDC}" dt="2019-10-22T14:46:06.721" v="905"/>
        <pc:sldMkLst>
          <pc:docMk/>
          <pc:sldMk cId="2520912499" sldId="264"/>
        </pc:sldMkLst>
        <pc:spChg chg="mod">
          <ac:chgData name="#WEI YUYING#" userId="bf0bc7ab-e0e8-496d-8422-283acee27d36" providerId="ADAL" clId="{9DE97F43-7BE1-4730-AECD-A76F2F401BDC}" dt="2019-10-20T13:40:12.288" v="452" actId="20577"/>
          <ac:spMkLst>
            <pc:docMk/>
            <pc:sldMk cId="2520912499" sldId="264"/>
            <ac:spMk id="2" creationId="{97CE95C0-17F8-4076-9D13-E000A4327708}"/>
          </ac:spMkLst>
        </pc:spChg>
        <pc:spChg chg="mod">
          <ac:chgData name="#WEI YUYING#" userId="bf0bc7ab-e0e8-496d-8422-283acee27d36" providerId="ADAL" clId="{9DE97F43-7BE1-4730-AECD-A76F2F401BDC}" dt="2019-10-20T14:18:33.014" v="595" actId="13926"/>
          <ac:spMkLst>
            <pc:docMk/>
            <pc:sldMk cId="2520912499" sldId="264"/>
            <ac:spMk id="4" creationId="{435C7D86-F595-4FD4-B2F7-FDA21AC453C3}"/>
          </ac:spMkLst>
        </pc:spChg>
        <pc:spChg chg="mod">
          <ac:chgData name="#WEI YUYING#" userId="bf0bc7ab-e0e8-496d-8422-283acee27d36" providerId="ADAL" clId="{9DE97F43-7BE1-4730-AECD-A76F2F401BDC}" dt="2019-10-20T14:18:37.697" v="596" actId="13926"/>
          <ac:spMkLst>
            <pc:docMk/>
            <pc:sldMk cId="2520912499" sldId="264"/>
            <ac:spMk id="5" creationId="{8EE9B589-EAE5-478B-A8CB-C095E3B067B6}"/>
          </ac:spMkLst>
        </pc:spChg>
        <pc:spChg chg="mod">
          <ac:chgData name="#WEI YUYING#" userId="bf0bc7ab-e0e8-496d-8422-283acee27d36" providerId="ADAL" clId="{9DE97F43-7BE1-4730-AECD-A76F2F401BDC}" dt="2019-10-20T13:39:08.178" v="429" actId="13926"/>
          <ac:spMkLst>
            <pc:docMk/>
            <pc:sldMk cId="2520912499" sldId="264"/>
            <ac:spMk id="6" creationId="{A93F1E59-9E55-4343-86D2-E3E6E864FC4D}"/>
          </ac:spMkLst>
        </pc:spChg>
        <pc:spChg chg="mod">
          <ac:chgData name="#WEI YUYING#" userId="bf0bc7ab-e0e8-496d-8422-283acee27d36" providerId="ADAL" clId="{9DE97F43-7BE1-4730-AECD-A76F2F401BDC}" dt="2019-10-20T13:39:33.333" v="436" actId="13926"/>
          <ac:spMkLst>
            <pc:docMk/>
            <pc:sldMk cId="2520912499" sldId="264"/>
            <ac:spMk id="12" creationId="{CC8C2033-F1A7-4EA5-94E3-D1826E2BDAF2}"/>
          </ac:spMkLst>
        </pc:spChg>
        <pc:spChg chg="mod">
          <ac:chgData name="#WEI YUYING#" userId="bf0bc7ab-e0e8-496d-8422-283acee27d36" providerId="ADAL" clId="{9DE97F43-7BE1-4730-AECD-A76F2F401BDC}" dt="2019-10-20T13:39:12.789" v="430" actId="13926"/>
          <ac:spMkLst>
            <pc:docMk/>
            <pc:sldMk cId="2520912499" sldId="264"/>
            <ac:spMk id="13" creationId="{27100FCF-014C-4418-BCA8-4AC64C8C23CF}"/>
          </ac:spMkLst>
        </pc:spChg>
        <pc:spChg chg="mod">
          <ac:chgData name="#WEI YUYING#" userId="bf0bc7ab-e0e8-496d-8422-283acee27d36" providerId="ADAL" clId="{9DE97F43-7BE1-4730-AECD-A76F2F401BDC}" dt="2019-10-20T13:39:16.732" v="431" actId="13926"/>
          <ac:spMkLst>
            <pc:docMk/>
            <pc:sldMk cId="2520912499" sldId="264"/>
            <ac:spMk id="14" creationId="{ACB5ABF3-24B3-41E0-837D-E3C918CCD8AF}"/>
          </ac:spMkLst>
        </pc:spChg>
        <pc:spChg chg="mod">
          <ac:chgData name="#WEI YUYING#" userId="bf0bc7ab-e0e8-496d-8422-283acee27d36" providerId="ADAL" clId="{9DE97F43-7BE1-4730-AECD-A76F2F401BDC}" dt="2019-10-20T13:39:49.764" v="438" actId="14100"/>
          <ac:spMkLst>
            <pc:docMk/>
            <pc:sldMk cId="2520912499" sldId="264"/>
            <ac:spMk id="15" creationId="{0E069197-3005-44C7-BA14-0AF673428244}"/>
          </ac:spMkLst>
        </pc:spChg>
        <pc:grpChg chg="mod">
          <ac:chgData name="#WEI YUYING#" userId="bf0bc7ab-e0e8-496d-8422-283acee27d36" providerId="ADAL" clId="{9DE97F43-7BE1-4730-AECD-A76F2F401BDC}" dt="2019-10-20T13:39:46.804" v="437" actId="1076"/>
          <ac:grpSpMkLst>
            <pc:docMk/>
            <pc:sldMk cId="2520912499" sldId="264"/>
            <ac:grpSpMk id="16" creationId="{FA55C22E-18F6-43BD-9F8F-058454443E03}"/>
          </ac:grpSpMkLst>
        </pc:grpChg>
        <pc:graphicFrameChg chg="mod modGraphic">
          <ac:chgData name="#WEI YUYING#" userId="bf0bc7ab-e0e8-496d-8422-283acee27d36" providerId="ADAL" clId="{9DE97F43-7BE1-4730-AECD-A76F2F401BDC}" dt="2019-10-20T14:18:11.513" v="594" actId="2165"/>
          <ac:graphicFrameMkLst>
            <pc:docMk/>
            <pc:sldMk cId="2520912499" sldId="264"/>
            <ac:graphicFrameMk id="19" creationId="{E02FB5A9-BE3D-4710-8560-E05396DDDD61}"/>
          </ac:graphicFrameMkLst>
        </pc:graphicFrameChg>
        <pc:picChg chg="mod">
          <ac:chgData name="#WEI YUYING#" userId="bf0bc7ab-e0e8-496d-8422-283acee27d36" providerId="ADAL" clId="{9DE97F43-7BE1-4730-AECD-A76F2F401BDC}" dt="2019-10-20T13:39:24.484" v="434" actId="1076"/>
          <ac:picMkLst>
            <pc:docMk/>
            <pc:sldMk cId="2520912499" sldId="264"/>
            <ac:picMk id="3" creationId="{1BA049FD-6698-41BD-A1FC-7A001E08A25C}"/>
          </ac:picMkLst>
        </pc:picChg>
      </pc:sldChg>
      <pc:sldChg chg="modSp del">
        <pc:chgData name="#WEI YUYING#" userId="bf0bc7ab-e0e8-496d-8422-283acee27d36" providerId="ADAL" clId="{9DE97F43-7BE1-4730-AECD-A76F2F401BDC}" dt="2019-10-22T14:49:37.744" v="909" actId="47"/>
        <pc:sldMkLst>
          <pc:docMk/>
          <pc:sldMk cId="4190768401" sldId="265"/>
        </pc:sldMkLst>
        <pc:spChg chg="mod">
          <ac:chgData name="#WEI YUYING#" userId="bf0bc7ab-e0e8-496d-8422-283acee27d36" providerId="ADAL" clId="{9DE97F43-7BE1-4730-AECD-A76F2F401BDC}" dt="2019-10-20T14:19:07.107" v="597" actId="13926"/>
          <ac:spMkLst>
            <pc:docMk/>
            <pc:sldMk cId="4190768401" sldId="265"/>
            <ac:spMk id="4" creationId="{435C7D86-F595-4FD4-B2F7-FDA21AC453C3}"/>
          </ac:spMkLst>
        </pc:spChg>
        <pc:spChg chg="mod">
          <ac:chgData name="#WEI YUYING#" userId="bf0bc7ab-e0e8-496d-8422-283acee27d36" providerId="ADAL" clId="{9DE97F43-7BE1-4730-AECD-A76F2F401BDC}" dt="2019-10-20T14:19:11.442" v="598" actId="13926"/>
          <ac:spMkLst>
            <pc:docMk/>
            <pc:sldMk cId="4190768401" sldId="265"/>
            <ac:spMk id="5" creationId="{8EE9B589-EAE5-478B-A8CB-C095E3B067B6}"/>
          </ac:spMkLst>
        </pc:spChg>
      </pc:sldChg>
      <pc:sldChg chg="addSp modSp add del mod">
        <pc:chgData name="#WEI YUYING#" userId="bf0bc7ab-e0e8-496d-8422-283acee27d36" providerId="ADAL" clId="{9DE97F43-7BE1-4730-AECD-A76F2F401BDC}" dt="2019-10-22T13:16:03.972" v="803" actId="47"/>
        <pc:sldMkLst>
          <pc:docMk/>
          <pc:sldMk cId="1956898363" sldId="266"/>
        </pc:sldMkLst>
        <pc:graphicFrameChg chg="add mod">
          <ac:chgData name="#WEI YUYING#" userId="bf0bc7ab-e0e8-496d-8422-283acee27d36" providerId="ADAL" clId="{9DE97F43-7BE1-4730-AECD-A76F2F401BDC}" dt="2019-10-21T06:51:05.764" v="604" actId="1076"/>
          <ac:graphicFrameMkLst>
            <pc:docMk/>
            <pc:sldMk cId="1956898363" sldId="266"/>
            <ac:graphicFrameMk id="2" creationId="{24055993-3055-4749-9579-7068396D3773}"/>
          </ac:graphicFrameMkLst>
        </pc:graphicFrameChg>
        <pc:graphicFrameChg chg="add mod">
          <ac:chgData name="#WEI YUYING#" userId="bf0bc7ab-e0e8-496d-8422-283acee27d36" providerId="ADAL" clId="{9DE97F43-7BE1-4730-AECD-A76F2F401BDC}" dt="2019-10-22T13:14:13.780" v="800" actId="1076"/>
          <ac:graphicFrameMkLst>
            <pc:docMk/>
            <pc:sldMk cId="1956898363" sldId="266"/>
            <ac:graphicFrameMk id="3" creationId="{ADFF4CF0-626B-4407-A3C6-D738F1FCEB36}"/>
          </ac:graphicFrameMkLst>
        </pc:graphicFrameChg>
        <pc:graphicFrameChg chg="add mod">
          <ac:chgData name="#WEI YUYING#" userId="bf0bc7ab-e0e8-496d-8422-283acee27d36" providerId="ADAL" clId="{9DE97F43-7BE1-4730-AECD-A76F2F401BDC}" dt="2019-10-22T13:12:47.515" v="793" actId="1076"/>
          <ac:graphicFrameMkLst>
            <pc:docMk/>
            <pc:sldMk cId="1956898363" sldId="266"/>
            <ac:graphicFrameMk id="4" creationId="{893AD615-52C8-4731-B582-B60A308B7255}"/>
          </ac:graphicFrameMkLst>
        </pc:graphicFrameChg>
      </pc:sldChg>
      <pc:sldChg chg="addSp modSp add ord">
        <pc:chgData name="#WEI YUYING#" userId="bf0bc7ab-e0e8-496d-8422-283acee27d36" providerId="ADAL" clId="{9DE97F43-7BE1-4730-AECD-A76F2F401BDC}" dt="2019-10-22T12:58:32.763" v="745"/>
        <pc:sldMkLst>
          <pc:docMk/>
          <pc:sldMk cId="2464355463" sldId="267"/>
        </pc:sldMkLst>
        <pc:spChg chg="add mod">
          <ac:chgData name="#WEI YUYING#" userId="bf0bc7ab-e0e8-496d-8422-283acee27d36" providerId="ADAL" clId="{9DE97F43-7BE1-4730-AECD-A76F2F401BDC}" dt="2019-10-22T12:54:09.503" v="738" actId="14100"/>
          <ac:spMkLst>
            <pc:docMk/>
            <pc:sldMk cId="2464355463" sldId="267"/>
            <ac:spMk id="2" creationId="{4088F8E7-1865-46BD-81C3-3400FB42F7E8}"/>
          </ac:spMkLst>
        </pc:spChg>
        <pc:picChg chg="add mod modCrop">
          <ac:chgData name="#WEI YUYING#" userId="bf0bc7ab-e0e8-496d-8422-283acee27d36" providerId="ADAL" clId="{9DE97F43-7BE1-4730-AECD-A76F2F401BDC}" dt="2019-10-22T12:58:20.583" v="744" actId="1076"/>
          <ac:picMkLst>
            <pc:docMk/>
            <pc:sldMk cId="2464355463" sldId="267"/>
            <ac:picMk id="4" creationId="{9E8BD0CB-CE21-4C82-8C27-202D6394F4DB}"/>
          </ac:picMkLst>
        </pc:picChg>
      </pc:sldChg>
      <pc:sldChg chg="addSp modSp add">
        <pc:chgData name="#WEI YUYING#" userId="bf0bc7ab-e0e8-496d-8422-283acee27d36" providerId="ADAL" clId="{9DE97F43-7BE1-4730-AECD-A76F2F401BDC}" dt="2019-10-22T13:18:39.798" v="824" actId="732"/>
        <pc:sldMkLst>
          <pc:docMk/>
          <pc:sldMk cId="136191647" sldId="268"/>
        </pc:sldMkLst>
        <pc:picChg chg="add mod modCrop">
          <ac:chgData name="#WEI YUYING#" userId="bf0bc7ab-e0e8-496d-8422-283acee27d36" providerId="ADAL" clId="{9DE97F43-7BE1-4730-AECD-A76F2F401BDC}" dt="2019-10-22T13:18:39.798" v="824" actId="732"/>
          <ac:picMkLst>
            <pc:docMk/>
            <pc:sldMk cId="136191647" sldId="268"/>
            <ac:picMk id="2" creationId="{AE2CD3F7-973A-48F8-B50E-CC9504E4827C}"/>
          </ac:picMkLst>
        </pc:picChg>
        <pc:picChg chg="add mod modCrop">
          <ac:chgData name="#WEI YUYING#" userId="bf0bc7ab-e0e8-496d-8422-283acee27d36" providerId="ADAL" clId="{9DE97F43-7BE1-4730-AECD-A76F2F401BDC}" dt="2019-10-22T13:18:05.093" v="816" actId="1076"/>
          <ac:picMkLst>
            <pc:docMk/>
            <pc:sldMk cId="136191647" sldId="268"/>
            <ac:picMk id="4" creationId="{CFC303EE-70C9-40F1-8C7D-02861208D42E}"/>
          </ac:picMkLst>
        </pc:picChg>
      </pc:sldChg>
      <pc:sldChg chg="addSp modSp add">
        <pc:chgData name="#WEI YUYING#" userId="bf0bc7ab-e0e8-496d-8422-283acee27d36" providerId="ADAL" clId="{9DE97F43-7BE1-4730-AECD-A76F2F401BDC}" dt="2019-10-22T14:36:08.836" v="901" actId="1076"/>
        <pc:sldMkLst>
          <pc:docMk/>
          <pc:sldMk cId="3390643574" sldId="269"/>
        </pc:sldMkLst>
        <pc:picChg chg="add mod modCrop">
          <ac:chgData name="#WEI YUYING#" userId="bf0bc7ab-e0e8-496d-8422-283acee27d36" providerId="ADAL" clId="{9DE97F43-7BE1-4730-AECD-A76F2F401BDC}" dt="2019-10-22T14:03:45.415" v="836" actId="1076"/>
          <ac:picMkLst>
            <pc:docMk/>
            <pc:sldMk cId="3390643574" sldId="269"/>
            <ac:picMk id="3" creationId="{7DCF305F-39E0-41ED-A5FA-56E94AC61602}"/>
          </ac:picMkLst>
        </pc:picChg>
        <pc:picChg chg="add mod modCrop">
          <ac:chgData name="#WEI YUYING#" userId="bf0bc7ab-e0e8-496d-8422-283acee27d36" providerId="ADAL" clId="{9DE97F43-7BE1-4730-AECD-A76F2F401BDC}" dt="2019-10-22T14:08:42.360" v="844" actId="1076"/>
          <ac:picMkLst>
            <pc:docMk/>
            <pc:sldMk cId="3390643574" sldId="269"/>
            <ac:picMk id="5" creationId="{B1D5E0FD-C24F-4C2B-9AFE-9EBFF1576752}"/>
          </ac:picMkLst>
        </pc:picChg>
        <pc:picChg chg="add mod modCrop">
          <ac:chgData name="#WEI YUYING#" userId="bf0bc7ab-e0e8-496d-8422-283acee27d36" providerId="ADAL" clId="{9DE97F43-7BE1-4730-AECD-A76F2F401BDC}" dt="2019-10-22T14:36:08.836" v="901" actId="1076"/>
          <ac:picMkLst>
            <pc:docMk/>
            <pc:sldMk cId="3390643574" sldId="269"/>
            <ac:picMk id="7" creationId="{F41879C7-6CA0-4C29-BB66-C50771AD9397}"/>
          </ac:picMkLst>
        </pc:picChg>
      </pc:sldChg>
      <pc:sldChg chg="addSp modSp add">
        <pc:chgData name="#WEI YUYING#" userId="bf0bc7ab-e0e8-496d-8422-283acee27d36" providerId="ADAL" clId="{9DE97F43-7BE1-4730-AECD-A76F2F401BDC}" dt="2019-10-22T14:23:38.746" v="892" actId="1076"/>
        <pc:sldMkLst>
          <pc:docMk/>
          <pc:sldMk cId="2922058497" sldId="270"/>
        </pc:sldMkLst>
        <pc:picChg chg="add mod">
          <ac:chgData name="#WEI YUYING#" userId="bf0bc7ab-e0e8-496d-8422-283acee27d36" providerId="ADAL" clId="{9DE97F43-7BE1-4730-AECD-A76F2F401BDC}" dt="2019-10-22T14:12:53.087" v="885" actId="1035"/>
          <ac:picMkLst>
            <pc:docMk/>
            <pc:sldMk cId="2922058497" sldId="270"/>
            <ac:picMk id="2" creationId="{07590C2D-C8D4-4E0C-BADF-AA63721E03C4}"/>
          </ac:picMkLst>
        </pc:picChg>
        <pc:picChg chg="add mod">
          <ac:chgData name="#WEI YUYING#" userId="bf0bc7ab-e0e8-496d-8422-283acee27d36" providerId="ADAL" clId="{9DE97F43-7BE1-4730-AECD-A76F2F401BDC}" dt="2019-10-22T14:12:53.087" v="885" actId="1035"/>
          <ac:picMkLst>
            <pc:docMk/>
            <pc:sldMk cId="2922058497" sldId="270"/>
            <ac:picMk id="3" creationId="{4AB9C1EF-BDD7-4991-8E7F-288DD2F4E10E}"/>
          </ac:picMkLst>
        </pc:picChg>
        <pc:picChg chg="add mod">
          <ac:chgData name="#WEI YUYING#" userId="bf0bc7ab-e0e8-496d-8422-283acee27d36" providerId="ADAL" clId="{9DE97F43-7BE1-4730-AECD-A76F2F401BDC}" dt="2019-10-22T14:12:38.141" v="851" actId="1076"/>
          <ac:picMkLst>
            <pc:docMk/>
            <pc:sldMk cId="2922058497" sldId="270"/>
            <ac:picMk id="4" creationId="{CCECEF6D-8C7D-4654-97B0-52FA0D7FAEE8}"/>
          </ac:picMkLst>
        </pc:picChg>
        <pc:picChg chg="add mod">
          <ac:chgData name="#WEI YUYING#" userId="bf0bc7ab-e0e8-496d-8422-283acee27d36" providerId="ADAL" clId="{9DE97F43-7BE1-4730-AECD-A76F2F401BDC}" dt="2019-10-22T14:14:02.784" v="887" actId="1076"/>
          <ac:picMkLst>
            <pc:docMk/>
            <pc:sldMk cId="2922058497" sldId="270"/>
            <ac:picMk id="5" creationId="{DE9F1E7D-6018-4976-B508-DAC5348ACFDD}"/>
          </ac:picMkLst>
        </pc:picChg>
        <pc:picChg chg="add mod modCrop">
          <ac:chgData name="#WEI YUYING#" userId="bf0bc7ab-e0e8-496d-8422-283acee27d36" providerId="ADAL" clId="{9DE97F43-7BE1-4730-AECD-A76F2F401BDC}" dt="2019-10-22T14:23:38.746" v="892" actId="1076"/>
          <ac:picMkLst>
            <pc:docMk/>
            <pc:sldMk cId="2922058497" sldId="270"/>
            <ac:picMk id="7" creationId="{C8F8CD7F-4010-4880-8AD7-BC30A3AE409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02989-A286-482A-93FC-BB13BF3E3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F64F199-B070-4729-A685-4EF714EBD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63D437-DFD5-4543-98BC-CE46E92C0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C20D9-02EA-47C2-9603-985E8FC79EEC}" type="datetimeFigureOut">
              <a:rPr lang="zh-SG" altLang="en-US" smtClean="0"/>
              <a:t>22/10/2019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87075E-264C-4DA1-831C-DBF1EC65D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F1BF67-63FF-41DA-B3A2-E9BDFD68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80CE3-C5DF-4E46-ADF3-2EAF2A4BB1C8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12384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3FC85-B5C4-493A-A726-34B3D5AD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084ED3-0066-49F4-A988-01F1E4027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4460ED-7AAF-414B-A054-768921CBC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C20D9-02EA-47C2-9603-985E8FC79EEC}" type="datetimeFigureOut">
              <a:rPr lang="zh-SG" altLang="en-US" smtClean="0"/>
              <a:t>22/10/2019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D606EC-8B56-4FD2-8233-16E7B2A1B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8EED09-E1D1-476B-B109-6B3B1BA02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80CE3-C5DF-4E46-ADF3-2EAF2A4BB1C8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4177414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342D13-91CE-4770-8C12-2245C8D5B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2813DA-7088-4921-B30F-D7B1ECCC7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A62C8B-C28C-4BAB-9CA2-F3DB46FB1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C20D9-02EA-47C2-9603-985E8FC79EEC}" type="datetimeFigureOut">
              <a:rPr lang="zh-SG" altLang="en-US" smtClean="0"/>
              <a:t>22/10/2019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7F0EF7-49A0-4258-B198-27257DF98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BB371B-0249-4403-B41F-EFB0B9B43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80CE3-C5DF-4E46-ADF3-2EAF2A4BB1C8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666623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E08B4-858E-4159-91B3-561AE807E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2FADA3-84E5-44CF-B601-68BD470E5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664DCC-1A72-46CF-BE92-D76723364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C20D9-02EA-47C2-9603-985E8FC79EEC}" type="datetimeFigureOut">
              <a:rPr lang="zh-SG" altLang="en-US" smtClean="0"/>
              <a:t>22/10/2019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A1EE80-8DAA-49B7-BDF3-6797EDE9E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D714E0-4A87-469F-B37C-35F3AD45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80CE3-C5DF-4E46-ADF3-2EAF2A4BB1C8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928709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71F69-1632-4DA4-9FA1-E1C0100C7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A88180-2025-4A97-896F-DD974417C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143D73-03D3-4EE8-9BA2-D84047C83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C20D9-02EA-47C2-9603-985E8FC79EEC}" type="datetimeFigureOut">
              <a:rPr lang="zh-SG" altLang="en-US" smtClean="0"/>
              <a:t>22/10/2019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C02460-58F2-46C6-92CF-B106E43AD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A02FBA-3176-4B67-80DE-7322BA645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80CE3-C5DF-4E46-ADF3-2EAF2A4BB1C8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133774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123A0-288D-4DED-A401-CBF18BE9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7F3B96-5EED-42A5-AF97-9C74BF4C7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A7980D-2D5A-4047-8C75-BE72977E9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BE58C4-BA2F-4219-9F5C-426C39BD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C20D9-02EA-47C2-9603-985E8FC79EEC}" type="datetimeFigureOut">
              <a:rPr lang="zh-SG" altLang="en-US" smtClean="0"/>
              <a:t>22/10/2019</a:t>
            </a:fld>
            <a:endParaRPr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47D215-FAF0-46E0-9421-7465A5F67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5AA064-0AA7-4EB2-BA8D-AB1FA3E9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80CE3-C5DF-4E46-ADF3-2EAF2A4BB1C8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53605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F43D2-28EE-4DC6-99B1-98F929BC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7C9482-99FF-4073-8A56-B652FEBBE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6FA72E-1441-4893-A1B0-EEA1877B3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CA05E3-7EC1-4CDE-B726-38ABFE11C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BAF0192-ED16-4744-B473-59AF993A48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308C32-2CBC-4254-8BF6-C016DFEEA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C20D9-02EA-47C2-9603-985E8FC79EEC}" type="datetimeFigureOut">
              <a:rPr lang="zh-SG" altLang="en-US" smtClean="0"/>
              <a:t>22/10/2019</a:t>
            </a:fld>
            <a:endParaRPr lang="zh-SG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8ABA002-6646-4C95-BE60-CE1C01886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8A39BF-9D76-4EB2-B2BF-02D82EC9C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80CE3-C5DF-4E46-ADF3-2EAF2A4BB1C8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924860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4B23C-62AB-423F-806B-D6CF4E8E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7BDB5C-D47E-4A46-810E-67CA1D79E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C20D9-02EA-47C2-9603-985E8FC79EEC}" type="datetimeFigureOut">
              <a:rPr lang="zh-SG" altLang="en-US" smtClean="0"/>
              <a:t>22/10/2019</a:t>
            </a:fld>
            <a:endParaRPr lang="zh-SG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70BD5E-66E4-423B-966A-D92640D3D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2A7C05-697E-4393-94BC-972BE1DE4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80CE3-C5DF-4E46-ADF3-2EAF2A4BB1C8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518142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6D9087-DF4C-4880-8533-4512B139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C20D9-02EA-47C2-9603-985E8FC79EEC}" type="datetimeFigureOut">
              <a:rPr lang="zh-SG" altLang="en-US" smtClean="0"/>
              <a:t>22/10/2019</a:t>
            </a:fld>
            <a:endParaRPr lang="zh-SG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2CB6C2-29DB-4339-831D-951FEB2CF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57F4A7-7741-43C1-A92F-4B971BD8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80CE3-C5DF-4E46-ADF3-2EAF2A4BB1C8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4063692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597C6-1D64-4B37-BF00-3BDDD89DF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4BCA4D-15FB-476F-8FDB-B1B216E8E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9E0CB1-56A9-4399-AFED-5AED2081A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486182-A5DA-4FF5-96B4-59C955D1E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C20D9-02EA-47C2-9603-985E8FC79EEC}" type="datetimeFigureOut">
              <a:rPr lang="zh-SG" altLang="en-US" smtClean="0"/>
              <a:t>22/10/2019</a:t>
            </a:fld>
            <a:endParaRPr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2B7E6D-D7D9-4BDB-AE2F-08B6D4929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421B13-742D-40A5-BDBC-85740EA3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80CE3-C5DF-4E46-ADF3-2EAF2A4BB1C8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842999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41F164-C8CE-4F1C-8B23-CF6FBDAD5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7DD9FDC-BDA9-4322-AAB2-2187145D69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SG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7EABCE-035A-454C-9E3B-81D6395D6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41753C-1D3F-48B5-BCA5-310FA20E8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C20D9-02EA-47C2-9603-985E8FC79EEC}" type="datetimeFigureOut">
              <a:rPr lang="zh-SG" altLang="en-US" smtClean="0"/>
              <a:t>22/10/2019</a:t>
            </a:fld>
            <a:endParaRPr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28056E-ADD1-427D-A397-6EE197C74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7CD9A3-5B80-4369-9B79-72B82C2A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80CE3-C5DF-4E46-ADF3-2EAF2A4BB1C8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11439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82461A-4911-4FF5-A1E7-59CDC705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D56CEA-B060-44AD-9120-9DBBDE67A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B84A46-2D50-4D0F-9A1C-E3B50FFEDC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C20D9-02EA-47C2-9603-985E8FC79EEC}" type="datetimeFigureOut">
              <a:rPr lang="zh-SG" altLang="en-US" smtClean="0"/>
              <a:t>22/10/2019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7D9029-E156-45DF-A45B-2864A3B89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365765-6633-472F-BBF6-7D826619D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80CE3-C5DF-4E46-ADF3-2EAF2A4BB1C8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96934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tm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92E6411-3D4D-4150-9A88-B22F50532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060" y="1781004"/>
            <a:ext cx="7819878" cy="38095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6CDAC7F-8321-49A6-80F4-ED78E8177929}"/>
              </a:ext>
            </a:extLst>
          </p:cNvPr>
          <p:cNvSpPr txBox="1"/>
          <p:nvPr/>
        </p:nvSpPr>
        <p:spPr>
          <a:xfrm>
            <a:off x="4241390" y="553064"/>
            <a:ext cx="3709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4800" dirty="0" err="1"/>
              <a:t>SWaT</a:t>
            </a:r>
            <a:r>
              <a:rPr lang="en-US" altLang="zh-SG" sz="4800" dirty="0"/>
              <a:t> Testbed</a:t>
            </a:r>
            <a:endParaRPr lang="zh-SG" altLang="en-US" sz="48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3AA07F-533E-467D-A900-52E4E8527EF9}"/>
              </a:ext>
            </a:extLst>
          </p:cNvPr>
          <p:cNvSpPr/>
          <p:nvPr/>
        </p:nvSpPr>
        <p:spPr>
          <a:xfrm>
            <a:off x="5969202" y="3244334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SG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2434594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2CD3F7-973A-48F8-B50E-CC9504E48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1" t="18172" r="3220" b="19468"/>
          <a:stretch/>
        </p:blipFill>
        <p:spPr>
          <a:xfrm>
            <a:off x="206246" y="1"/>
            <a:ext cx="11531429" cy="6319684"/>
          </a:xfrm>
          <a:prstGeom prst="rect">
            <a:avLst/>
          </a:prstGeom>
        </p:spPr>
      </p:pic>
      <p:pic>
        <p:nvPicPr>
          <p:cNvPr id="4" name="图片 3" descr="Towards Verifying WaterTreatmentSystem.pdf - Adobe Acrobat Reader DC">
            <a:extLst>
              <a:ext uri="{FF2B5EF4-FFF2-40B4-BE49-F238E27FC236}">
                <a16:creationId xmlns:a16="http://schemas.microsoft.com/office/drawing/2014/main" id="{CFC303EE-70C9-40F1-8C7D-02861208D4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9" t="52903" r="42259" b="39355"/>
          <a:stretch/>
        </p:blipFill>
        <p:spPr>
          <a:xfrm>
            <a:off x="8871155" y="6229058"/>
            <a:ext cx="3229898" cy="5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1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WaT_dataset_Jul 19  -  受保护的视图 - Excel">
            <a:extLst>
              <a:ext uri="{FF2B5EF4-FFF2-40B4-BE49-F238E27FC236}">
                <a16:creationId xmlns:a16="http://schemas.microsoft.com/office/drawing/2014/main" id="{7DCF305F-39E0-41ED-A5FA-56E94AC616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18817" r="2155" b="57097"/>
          <a:stretch/>
        </p:blipFill>
        <p:spPr>
          <a:xfrm>
            <a:off x="354843" y="213852"/>
            <a:ext cx="11482314" cy="2632587"/>
          </a:xfrm>
          <a:prstGeom prst="rect">
            <a:avLst/>
          </a:prstGeom>
        </p:spPr>
      </p:pic>
      <p:pic>
        <p:nvPicPr>
          <p:cNvPr id="5" name="图片 4" descr="SWaT_Dataset_Attack_v0 - Excel">
            <a:extLst>
              <a:ext uri="{FF2B5EF4-FFF2-40B4-BE49-F238E27FC236}">
                <a16:creationId xmlns:a16="http://schemas.microsoft.com/office/drawing/2014/main" id="{B1D5E0FD-C24F-4C2B-9AFE-9EBFF15767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5" t="28603" r="21242" b="54516"/>
          <a:stretch/>
        </p:blipFill>
        <p:spPr>
          <a:xfrm>
            <a:off x="469490" y="3111909"/>
            <a:ext cx="11253019" cy="2979302"/>
          </a:xfrm>
          <a:prstGeom prst="rect">
            <a:avLst/>
          </a:prstGeom>
        </p:spPr>
      </p:pic>
      <p:pic>
        <p:nvPicPr>
          <p:cNvPr id="7" name="图片 6" descr="A Dataset to Support Research in the Design of Secure Water Treatment Systems.pdf - Adobe Acrobat Reader DC">
            <a:extLst>
              <a:ext uri="{FF2B5EF4-FFF2-40B4-BE49-F238E27FC236}">
                <a16:creationId xmlns:a16="http://schemas.microsoft.com/office/drawing/2014/main" id="{F41879C7-6CA0-4C29-BB66-C50771AD93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0" t="76838" r="31579" b="19390"/>
          <a:stretch/>
        </p:blipFill>
        <p:spPr>
          <a:xfrm>
            <a:off x="530247" y="6290187"/>
            <a:ext cx="11543071" cy="56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43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7590C2D-C8D4-4E0C-BADF-AA63721E0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69" y="517356"/>
            <a:ext cx="4584589" cy="275563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AB9C1EF-BDD7-4991-8E7F-288DD2F4E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253" y="517355"/>
            <a:ext cx="4584589" cy="27556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ECEF6D-8C7D-4654-97B0-52FA0D7FA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69" y="3781802"/>
            <a:ext cx="4584589" cy="27556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9F1E7D-6018-4976-B508-DAC5348AC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253" y="3781801"/>
            <a:ext cx="4584589" cy="2755631"/>
          </a:xfrm>
          <a:prstGeom prst="rect">
            <a:avLst/>
          </a:prstGeom>
        </p:spPr>
      </p:pic>
      <p:pic>
        <p:nvPicPr>
          <p:cNvPr id="7" name="图片 6" descr="SWaT_technical_details-051018-v4.2.pdf - Adobe Acrobat Reader DC">
            <a:extLst>
              <a:ext uri="{FF2B5EF4-FFF2-40B4-BE49-F238E27FC236}">
                <a16:creationId xmlns:a16="http://schemas.microsoft.com/office/drawing/2014/main" id="{C8F8CD7F-4010-4880-8AD7-BC30A3AE40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3" t="55145" r="61553" b="33118"/>
          <a:stretch/>
        </p:blipFill>
        <p:spPr>
          <a:xfrm>
            <a:off x="4658032" y="3026526"/>
            <a:ext cx="2875936" cy="8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58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088F8E7-1865-46BD-81C3-3400FB42F7E8}"/>
              </a:ext>
            </a:extLst>
          </p:cNvPr>
          <p:cNvSpPr txBox="1"/>
          <p:nvPr/>
        </p:nvSpPr>
        <p:spPr>
          <a:xfrm>
            <a:off x="391064" y="540589"/>
            <a:ext cx="10840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SG" dirty="0"/>
              <a:t>Level 0 refers to the communication layer between sensors, actuators and the PLC. Level 0 includes a Remote IO (RIO) device. The RIO is connected to the physical sensors and actuators. Monitoring and control information is exchanged between the PLC, sensors, and actuators across a Distributed Logical Router (DLR).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SG" dirty="0"/>
              <a:t>Level 1 refers to the communication layer among PLCs. This layer is implemented in a star topology and includes a SCADA workstation, an HMI, and a Historian.</a:t>
            </a:r>
            <a:endParaRPr lang="zh-SG" altLang="en-US" dirty="0"/>
          </a:p>
        </p:txBody>
      </p:sp>
      <p:pic>
        <p:nvPicPr>
          <p:cNvPr id="4" name="图片 3" descr="Assessing the Effectiveness of Attack Detection at a Hackfest on Industrial Control Systems.pdf - Adobe Acrobat Reader DC">
            <a:extLst>
              <a:ext uri="{FF2B5EF4-FFF2-40B4-BE49-F238E27FC236}">
                <a16:creationId xmlns:a16="http://schemas.microsoft.com/office/drawing/2014/main" id="{9E8BD0CB-CE21-4C82-8C27-202D6394F4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7" t="39581" r="28182" b="24612"/>
          <a:stretch/>
        </p:blipFill>
        <p:spPr>
          <a:xfrm>
            <a:off x="1283876" y="2426897"/>
            <a:ext cx="9624248" cy="378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5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SWaT_technical_details-051018-v4.2.pdf - Adobe Acrobat Reader DC">
            <a:extLst>
              <a:ext uri="{FF2B5EF4-FFF2-40B4-BE49-F238E27FC236}">
                <a16:creationId xmlns:a16="http://schemas.microsoft.com/office/drawing/2014/main" id="{765F8FFA-BF20-4C1E-ABCD-5B3D1572C9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t="31935" r="25653" b="15269"/>
          <a:stretch/>
        </p:blipFill>
        <p:spPr>
          <a:xfrm>
            <a:off x="178842" y="46008"/>
            <a:ext cx="11834316" cy="597189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66154C3-017E-402C-95A4-8CEBC1157BC6}"/>
              </a:ext>
            </a:extLst>
          </p:cNvPr>
          <p:cNvSpPr txBox="1"/>
          <p:nvPr/>
        </p:nvSpPr>
        <p:spPr>
          <a:xfrm>
            <a:off x="736121" y="6017900"/>
            <a:ext cx="1122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dirty="0"/>
              <a:t>Differential pressure sensors in Stage 3 measure the pressure drop across the UF unit. A backwash cycle is initiated when the pressure drop exceeds 0.4 bar indicating that the membranes need immediate cleaning. </a:t>
            </a:r>
            <a:r>
              <a:rPr lang="en-US" altLang="zh-CN" dirty="0"/>
              <a:t>1 bar = 100 kPa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3485660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SWaT_technical_details-051018-v4.2.pdf - Adobe Acrobat Reader DC">
            <a:extLst>
              <a:ext uri="{FF2B5EF4-FFF2-40B4-BE49-F238E27FC236}">
                <a16:creationId xmlns:a16="http://schemas.microsoft.com/office/drawing/2014/main" id="{DD9A353E-05A5-4D71-828F-E6AE9660C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" t="23334" r="25997" b="12043"/>
          <a:stretch/>
        </p:blipFill>
        <p:spPr>
          <a:xfrm>
            <a:off x="1070486" y="80657"/>
            <a:ext cx="10051025" cy="6259758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170F115B-B8F5-42AF-8420-E77BEDF9615C}"/>
              </a:ext>
            </a:extLst>
          </p:cNvPr>
          <p:cNvSpPr/>
          <p:nvPr/>
        </p:nvSpPr>
        <p:spPr>
          <a:xfrm>
            <a:off x="6095999" y="752905"/>
            <a:ext cx="2979174" cy="23671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A488C9A-B53A-4E56-91C4-087733E449E5}"/>
              </a:ext>
            </a:extLst>
          </p:cNvPr>
          <p:cNvSpPr txBox="1"/>
          <p:nvPr/>
        </p:nvSpPr>
        <p:spPr>
          <a:xfrm>
            <a:off x="339306" y="6278273"/>
            <a:ext cx="1185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dirty="0"/>
              <a:t>Each PLC obtains data from sensors associated with the corresponding stage, and controls pumps and valves in its domain.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47976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WaT_technical_details-051018-v4.2.pdf - Adobe Acrobat Reader DC">
            <a:extLst>
              <a:ext uri="{FF2B5EF4-FFF2-40B4-BE49-F238E27FC236}">
                <a16:creationId xmlns:a16="http://schemas.microsoft.com/office/drawing/2014/main" id="{1BA049FD-6698-41BD-A1FC-7A001E08A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1" t="36344" r="26548" b="20645"/>
          <a:stretch/>
        </p:blipFill>
        <p:spPr>
          <a:xfrm>
            <a:off x="124751" y="1065351"/>
            <a:ext cx="11942495" cy="50178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35C7D86-F595-4FD4-B2F7-FDA21AC453C3}"/>
              </a:ext>
            </a:extLst>
          </p:cNvPr>
          <p:cNvSpPr txBox="1"/>
          <p:nvPr/>
        </p:nvSpPr>
        <p:spPr>
          <a:xfrm>
            <a:off x="4606182" y="3428999"/>
            <a:ext cx="88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P301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E9B589-EAE5-478B-A8CB-C095E3B067B6}"/>
              </a:ext>
            </a:extLst>
          </p:cNvPr>
          <p:cNvSpPr txBox="1"/>
          <p:nvPr/>
        </p:nvSpPr>
        <p:spPr>
          <a:xfrm>
            <a:off x="5215782" y="4974364"/>
            <a:ext cx="88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P302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3F1E59-9E55-4343-86D2-E3E6E864FC4D}"/>
              </a:ext>
            </a:extLst>
          </p:cNvPr>
          <p:cNvSpPr txBox="1"/>
          <p:nvPr/>
        </p:nvSpPr>
        <p:spPr>
          <a:xfrm>
            <a:off x="8202538" y="1436405"/>
            <a:ext cx="13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MV-301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435C7D86-F595-4FD4-B2F7-FDA21AC453C3}"/>
              </a:ext>
            </a:extLst>
          </p:cNvPr>
          <p:cNvSpPr txBox="1"/>
          <p:nvPr/>
        </p:nvSpPr>
        <p:spPr>
          <a:xfrm>
            <a:off x="7048855" y="3428998"/>
            <a:ext cx="1214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</a:rPr>
              <a:t>FIT301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435C7D86-F595-4FD4-B2F7-FDA21AC453C3}"/>
              </a:ext>
            </a:extLst>
          </p:cNvPr>
          <p:cNvSpPr txBox="1"/>
          <p:nvPr/>
        </p:nvSpPr>
        <p:spPr>
          <a:xfrm>
            <a:off x="8202538" y="2352134"/>
            <a:ext cx="898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</a:rPr>
              <a:t>DPSH-301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本框 3">
            <a:extLst>
              <a:ext uri="{FF2B5EF4-FFF2-40B4-BE49-F238E27FC236}">
                <a16:creationId xmlns:a16="http://schemas.microsoft.com/office/drawing/2014/main" id="{435C7D86-F595-4FD4-B2F7-FDA21AC453C3}"/>
              </a:ext>
            </a:extLst>
          </p:cNvPr>
          <p:cNvSpPr txBox="1"/>
          <p:nvPr/>
        </p:nvSpPr>
        <p:spPr>
          <a:xfrm>
            <a:off x="8651904" y="5421595"/>
            <a:ext cx="128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</a:rPr>
              <a:t>PSH301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12C77840-BE73-4CF6-AFBF-2DD6D15AC3AE}"/>
              </a:ext>
            </a:extLst>
          </p:cNvPr>
          <p:cNvSpPr txBox="1"/>
          <p:nvPr/>
        </p:nvSpPr>
        <p:spPr>
          <a:xfrm>
            <a:off x="9485831" y="2352134"/>
            <a:ext cx="898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</a:rPr>
              <a:t>DPIH-301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306FEF29-6EA8-49F9-B355-037BCFCDA2D2}"/>
              </a:ext>
            </a:extLst>
          </p:cNvPr>
          <p:cNvSpPr txBox="1"/>
          <p:nvPr/>
        </p:nvSpPr>
        <p:spPr>
          <a:xfrm>
            <a:off x="2755724" y="2536799"/>
            <a:ext cx="117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  <a:highlight>
                  <a:srgbClr val="FFFF00"/>
                </a:highlight>
              </a:rPr>
              <a:t>LIT301</a:t>
            </a:r>
            <a:endParaRPr lang="zh-SG" altLang="en-US" sz="2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C8C2033-F1A7-4EA5-94E3-D1826E2BDAF2}"/>
              </a:ext>
            </a:extLst>
          </p:cNvPr>
          <p:cNvSpPr txBox="1"/>
          <p:nvPr/>
        </p:nvSpPr>
        <p:spPr>
          <a:xfrm>
            <a:off x="10465749" y="603686"/>
            <a:ext cx="13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MV-302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100FCF-014C-4418-BCA8-4AC64C8C23CF}"/>
              </a:ext>
            </a:extLst>
          </p:cNvPr>
          <p:cNvSpPr txBox="1"/>
          <p:nvPr/>
        </p:nvSpPr>
        <p:spPr>
          <a:xfrm>
            <a:off x="10855459" y="2352134"/>
            <a:ext cx="13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MV-304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B5ABF3-24B3-41E0-837D-E3C918CCD8AF}"/>
              </a:ext>
            </a:extLst>
          </p:cNvPr>
          <p:cNvSpPr txBox="1"/>
          <p:nvPr/>
        </p:nvSpPr>
        <p:spPr>
          <a:xfrm>
            <a:off x="10269196" y="4844753"/>
            <a:ext cx="13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MV-303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A55C22E-18F6-43BD-9F8F-058454443E03}"/>
              </a:ext>
            </a:extLst>
          </p:cNvPr>
          <p:cNvGrpSpPr/>
          <p:nvPr/>
        </p:nvGrpSpPr>
        <p:grpSpPr>
          <a:xfrm>
            <a:off x="880512" y="1275772"/>
            <a:ext cx="3846764" cy="1404906"/>
            <a:chOff x="880512" y="1275772"/>
            <a:chExt cx="3246837" cy="1229787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7CE95C0-17F8-4076-9D13-E000A4327708}"/>
                </a:ext>
              </a:extLst>
            </p:cNvPr>
            <p:cNvSpPr txBox="1"/>
            <p:nvPr/>
          </p:nvSpPr>
          <p:spPr>
            <a:xfrm>
              <a:off x="1159376" y="1623476"/>
              <a:ext cx="2967973" cy="808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SG" dirty="0">
                  <a:solidFill>
                    <a:srgbClr val="FF0000"/>
                  </a:solidFill>
                </a:rPr>
                <a:t>Level Indication Transmitter (mm):UF</a:t>
              </a:r>
              <a:r>
                <a:rPr lang="zh-CN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</a:rPr>
                <a:t>feed water tank level</a:t>
              </a:r>
            </a:p>
            <a:p>
              <a:r>
                <a:rPr lang="en-US" altLang="zh-SG" dirty="0" err="1">
                  <a:solidFill>
                    <a:srgbClr val="FF0000"/>
                  </a:solidFill>
                </a:rPr>
                <a:t>Low,Low</a:t>
              </a:r>
              <a:r>
                <a:rPr lang="en-US" altLang="zh-SG" dirty="0">
                  <a:solidFill>
                    <a:srgbClr val="FF0000"/>
                  </a:solidFill>
                </a:rPr>
                <a:t> </a:t>
              </a:r>
              <a:r>
                <a:rPr lang="en-US" altLang="zh-SG" dirty="0" err="1">
                  <a:solidFill>
                    <a:srgbClr val="FF0000"/>
                  </a:solidFill>
                </a:rPr>
                <a:t>Low,High,and</a:t>
              </a:r>
              <a:r>
                <a:rPr lang="en-US" altLang="zh-SG" dirty="0">
                  <a:solidFill>
                    <a:srgbClr val="FF0000"/>
                  </a:solidFill>
                </a:rPr>
                <a:t> High </a:t>
              </a:r>
              <a:r>
                <a:rPr lang="en-US" altLang="zh-SG" dirty="0" err="1">
                  <a:solidFill>
                    <a:srgbClr val="FF0000"/>
                  </a:solidFill>
                </a:rPr>
                <a:t>High</a:t>
              </a:r>
              <a:r>
                <a:rPr lang="en-US" altLang="zh-SG" dirty="0">
                  <a:solidFill>
                    <a:srgbClr val="FF0000"/>
                  </a:solidFill>
                </a:rPr>
                <a:t> </a:t>
              </a:r>
              <a:endParaRPr lang="zh-SG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思想气泡: 云 14">
              <a:extLst>
                <a:ext uri="{FF2B5EF4-FFF2-40B4-BE49-F238E27FC236}">
                  <a16:creationId xmlns:a16="http://schemas.microsoft.com/office/drawing/2014/main" id="{0E069197-3005-44C7-BA14-0AF673428244}"/>
                </a:ext>
              </a:extLst>
            </p:cNvPr>
            <p:cNvSpPr/>
            <p:nvPr/>
          </p:nvSpPr>
          <p:spPr>
            <a:xfrm>
              <a:off x="880512" y="1275772"/>
              <a:ext cx="3173337" cy="1229787"/>
            </a:xfrm>
            <a:prstGeom prst="cloudCallout">
              <a:avLst>
                <a:gd name="adj1" fmla="val 16600"/>
                <a:gd name="adj2" fmla="val 6875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1424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WaT_technical_details-051018-v4.2.pdf - Adobe Acrobat Reader DC">
            <a:extLst>
              <a:ext uri="{FF2B5EF4-FFF2-40B4-BE49-F238E27FC236}">
                <a16:creationId xmlns:a16="http://schemas.microsoft.com/office/drawing/2014/main" id="{1BA049FD-6698-41BD-A1FC-7A001E08A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1" t="36344" r="26548" b="20645"/>
          <a:stretch/>
        </p:blipFill>
        <p:spPr>
          <a:xfrm>
            <a:off x="124751" y="1065351"/>
            <a:ext cx="11942495" cy="50178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35C7D86-F595-4FD4-B2F7-FDA21AC453C3}"/>
              </a:ext>
            </a:extLst>
          </p:cNvPr>
          <p:cNvSpPr txBox="1"/>
          <p:nvPr/>
        </p:nvSpPr>
        <p:spPr>
          <a:xfrm>
            <a:off x="4606182" y="3428999"/>
            <a:ext cx="88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  <a:highlight>
                  <a:srgbClr val="FFFF00"/>
                </a:highlight>
              </a:rPr>
              <a:t>P301</a:t>
            </a:r>
            <a:endParaRPr lang="zh-SG" altLang="en-US" sz="2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E9B589-EAE5-478B-A8CB-C095E3B067B6}"/>
              </a:ext>
            </a:extLst>
          </p:cNvPr>
          <p:cNvSpPr txBox="1"/>
          <p:nvPr/>
        </p:nvSpPr>
        <p:spPr>
          <a:xfrm>
            <a:off x="5215782" y="4974364"/>
            <a:ext cx="88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  <a:highlight>
                  <a:srgbClr val="FFFF00"/>
                </a:highlight>
              </a:rPr>
              <a:t>P302</a:t>
            </a:r>
            <a:endParaRPr lang="zh-SG" altLang="en-US" sz="2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3F1E59-9E55-4343-86D2-E3E6E864FC4D}"/>
              </a:ext>
            </a:extLst>
          </p:cNvPr>
          <p:cNvSpPr txBox="1"/>
          <p:nvPr/>
        </p:nvSpPr>
        <p:spPr>
          <a:xfrm>
            <a:off x="8202538" y="1436405"/>
            <a:ext cx="13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MV-301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435C7D86-F595-4FD4-B2F7-FDA21AC453C3}"/>
              </a:ext>
            </a:extLst>
          </p:cNvPr>
          <p:cNvSpPr txBox="1"/>
          <p:nvPr/>
        </p:nvSpPr>
        <p:spPr>
          <a:xfrm>
            <a:off x="7048855" y="3428998"/>
            <a:ext cx="1214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</a:rPr>
              <a:t>FIT301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435C7D86-F595-4FD4-B2F7-FDA21AC453C3}"/>
              </a:ext>
            </a:extLst>
          </p:cNvPr>
          <p:cNvSpPr txBox="1"/>
          <p:nvPr/>
        </p:nvSpPr>
        <p:spPr>
          <a:xfrm>
            <a:off x="8202538" y="2352134"/>
            <a:ext cx="898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</a:rPr>
              <a:t>DPSH-301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本框 3">
            <a:extLst>
              <a:ext uri="{FF2B5EF4-FFF2-40B4-BE49-F238E27FC236}">
                <a16:creationId xmlns:a16="http://schemas.microsoft.com/office/drawing/2014/main" id="{435C7D86-F595-4FD4-B2F7-FDA21AC453C3}"/>
              </a:ext>
            </a:extLst>
          </p:cNvPr>
          <p:cNvSpPr txBox="1"/>
          <p:nvPr/>
        </p:nvSpPr>
        <p:spPr>
          <a:xfrm>
            <a:off x="8651904" y="5421595"/>
            <a:ext cx="128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</a:rPr>
              <a:t>PSH301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12C77840-BE73-4CF6-AFBF-2DD6D15AC3AE}"/>
              </a:ext>
            </a:extLst>
          </p:cNvPr>
          <p:cNvSpPr txBox="1"/>
          <p:nvPr/>
        </p:nvSpPr>
        <p:spPr>
          <a:xfrm>
            <a:off x="9485831" y="2352134"/>
            <a:ext cx="898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</a:rPr>
              <a:t>DPIH-301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306FEF29-6EA8-49F9-B355-037BCFCDA2D2}"/>
              </a:ext>
            </a:extLst>
          </p:cNvPr>
          <p:cNvSpPr txBox="1"/>
          <p:nvPr/>
        </p:nvSpPr>
        <p:spPr>
          <a:xfrm>
            <a:off x="2755724" y="2536799"/>
            <a:ext cx="117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</a:rPr>
              <a:t>LIT301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C8C2033-F1A7-4EA5-94E3-D1826E2BDAF2}"/>
              </a:ext>
            </a:extLst>
          </p:cNvPr>
          <p:cNvSpPr txBox="1"/>
          <p:nvPr/>
        </p:nvSpPr>
        <p:spPr>
          <a:xfrm>
            <a:off x="10465749" y="603686"/>
            <a:ext cx="13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MV-302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100FCF-014C-4418-BCA8-4AC64C8C23CF}"/>
              </a:ext>
            </a:extLst>
          </p:cNvPr>
          <p:cNvSpPr txBox="1"/>
          <p:nvPr/>
        </p:nvSpPr>
        <p:spPr>
          <a:xfrm>
            <a:off x="10855459" y="2352134"/>
            <a:ext cx="13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MV-304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B5ABF3-24B3-41E0-837D-E3C918CCD8AF}"/>
              </a:ext>
            </a:extLst>
          </p:cNvPr>
          <p:cNvSpPr txBox="1"/>
          <p:nvPr/>
        </p:nvSpPr>
        <p:spPr>
          <a:xfrm>
            <a:off x="10269196" y="4844753"/>
            <a:ext cx="13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MV-303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A55C22E-18F6-43BD-9F8F-058454443E03}"/>
              </a:ext>
            </a:extLst>
          </p:cNvPr>
          <p:cNvGrpSpPr/>
          <p:nvPr/>
        </p:nvGrpSpPr>
        <p:grpSpPr>
          <a:xfrm>
            <a:off x="4793753" y="2121616"/>
            <a:ext cx="3173337" cy="1229787"/>
            <a:chOff x="880512" y="1275772"/>
            <a:chExt cx="3173337" cy="1229787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7CE95C0-17F8-4076-9D13-E000A4327708}"/>
                </a:ext>
              </a:extLst>
            </p:cNvPr>
            <p:cNvSpPr txBox="1"/>
            <p:nvPr/>
          </p:nvSpPr>
          <p:spPr>
            <a:xfrm>
              <a:off x="1372329" y="1464423"/>
              <a:ext cx="22249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SG" sz="2400" dirty="0">
                  <a:solidFill>
                    <a:srgbClr val="FF0000"/>
                  </a:solidFill>
                </a:rPr>
                <a:t>Actuator</a:t>
              </a:r>
            </a:p>
            <a:p>
              <a:r>
                <a:rPr lang="en-US" altLang="zh-SG" sz="2400" dirty="0">
                  <a:solidFill>
                    <a:srgbClr val="FF0000"/>
                  </a:solidFill>
                </a:rPr>
                <a:t>UF Feed Pump</a:t>
              </a:r>
              <a:endParaRPr lang="en-US" altLang="zh-CN" sz="2400" dirty="0">
                <a:solidFill>
                  <a:srgbClr val="FF0000"/>
                </a:solidFill>
              </a:endParaRPr>
            </a:p>
          </p:txBody>
        </p:sp>
        <p:sp>
          <p:nvSpPr>
            <p:cNvPr id="15" name="思想气泡: 云 14">
              <a:extLst>
                <a:ext uri="{FF2B5EF4-FFF2-40B4-BE49-F238E27FC236}">
                  <a16:creationId xmlns:a16="http://schemas.microsoft.com/office/drawing/2014/main" id="{0E069197-3005-44C7-BA14-0AF673428244}"/>
                </a:ext>
              </a:extLst>
            </p:cNvPr>
            <p:cNvSpPr/>
            <p:nvPr/>
          </p:nvSpPr>
          <p:spPr>
            <a:xfrm>
              <a:off x="880512" y="1275772"/>
              <a:ext cx="3173337" cy="1229787"/>
            </a:xfrm>
            <a:prstGeom prst="cloudCallout">
              <a:avLst>
                <a:gd name="adj1" fmla="val -28759"/>
                <a:gd name="adj2" fmla="val 14055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graphicFrame>
        <p:nvGraphicFramePr>
          <p:cNvPr id="19" name="表格 19">
            <a:extLst>
              <a:ext uri="{FF2B5EF4-FFF2-40B4-BE49-F238E27FC236}">
                <a16:creationId xmlns:a16="http://schemas.microsoft.com/office/drawing/2014/main" id="{E02FB5A9-BE3D-4710-8560-E05396DDD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27961"/>
              </p:ext>
            </p:extLst>
          </p:nvPr>
        </p:nvGraphicFramePr>
        <p:xfrm>
          <a:off x="381348" y="366028"/>
          <a:ext cx="624805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079">
                  <a:extLst>
                    <a:ext uri="{9D8B030D-6E8A-4147-A177-3AD203B41FA5}">
                      <a16:colId xmlns:a16="http://schemas.microsoft.com/office/drawing/2014/main" val="225079442"/>
                    </a:ext>
                  </a:extLst>
                </a:gridCol>
                <a:gridCol w="5350973">
                  <a:extLst>
                    <a:ext uri="{9D8B030D-6E8A-4147-A177-3AD203B41FA5}">
                      <a16:colId xmlns:a16="http://schemas.microsoft.com/office/drawing/2014/main" val="1252817545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r>
                        <a:rPr lang="en-US" altLang="zh-SG" b="0" dirty="0">
                          <a:solidFill>
                            <a:schemeClr val="tx1"/>
                          </a:solidFill>
                        </a:rPr>
                        <a:t>P301/</a:t>
                      </a:r>
                    </a:p>
                    <a:p>
                      <a:r>
                        <a:rPr lang="en-US" altLang="zh-SG" b="0" dirty="0">
                          <a:solidFill>
                            <a:schemeClr val="tx1"/>
                          </a:solidFill>
                        </a:rPr>
                        <a:t>P302</a:t>
                      </a:r>
                      <a:endParaRPr lang="zh-SG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b="0" dirty="0">
                          <a:solidFill>
                            <a:schemeClr val="tx1"/>
                          </a:solidFill>
                        </a:rPr>
                        <a:t>Pump water from UF feed water tank to RO feed water tank via UF filtration</a:t>
                      </a:r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384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91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WaT_technical_details-051018-v4.2.pdf - Adobe Acrobat Reader DC">
            <a:extLst>
              <a:ext uri="{FF2B5EF4-FFF2-40B4-BE49-F238E27FC236}">
                <a16:creationId xmlns:a16="http://schemas.microsoft.com/office/drawing/2014/main" id="{1BA049FD-6698-41BD-A1FC-7A001E08A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1" t="36344" r="26548" b="20645"/>
          <a:stretch/>
        </p:blipFill>
        <p:spPr>
          <a:xfrm>
            <a:off x="124751" y="1065351"/>
            <a:ext cx="11942495" cy="50178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35C7D86-F595-4FD4-B2F7-FDA21AC453C3}"/>
              </a:ext>
            </a:extLst>
          </p:cNvPr>
          <p:cNvSpPr txBox="1"/>
          <p:nvPr/>
        </p:nvSpPr>
        <p:spPr>
          <a:xfrm>
            <a:off x="4606182" y="3428999"/>
            <a:ext cx="88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P301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E9B589-EAE5-478B-A8CB-C095E3B067B6}"/>
              </a:ext>
            </a:extLst>
          </p:cNvPr>
          <p:cNvSpPr txBox="1"/>
          <p:nvPr/>
        </p:nvSpPr>
        <p:spPr>
          <a:xfrm>
            <a:off x="5215782" y="4974364"/>
            <a:ext cx="88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P302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3F1E59-9E55-4343-86D2-E3E6E864FC4D}"/>
              </a:ext>
            </a:extLst>
          </p:cNvPr>
          <p:cNvSpPr txBox="1"/>
          <p:nvPr/>
        </p:nvSpPr>
        <p:spPr>
          <a:xfrm>
            <a:off x="8202538" y="1436405"/>
            <a:ext cx="13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MV-301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435C7D86-F595-4FD4-B2F7-FDA21AC453C3}"/>
              </a:ext>
            </a:extLst>
          </p:cNvPr>
          <p:cNvSpPr txBox="1"/>
          <p:nvPr/>
        </p:nvSpPr>
        <p:spPr>
          <a:xfrm>
            <a:off x="7048855" y="3428998"/>
            <a:ext cx="1214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  <a:highlight>
                  <a:srgbClr val="FFFF00"/>
                </a:highlight>
              </a:rPr>
              <a:t>FIT301</a:t>
            </a:r>
            <a:endParaRPr lang="zh-SG" altLang="en-US" sz="2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435C7D86-F595-4FD4-B2F7-FDA21AC453C3}"/>
              </a:ext>
            </a:extLst>
          </p:cNvPr>
          <p:cNvSpPr txBox="1"/>
          <p:nvPr/>
        </p:nvSpPr>
        <p:spPr>
          <a:xfrm>
            <a:off x="8202538" y="2352134"/>
            <a:ext cx="898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</a:rPr>
              <a:t>DPSH-301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本框 3">
            <a:extLst>
              <a:ext uri="{FF2B5EF4-FFF2-40B4-BE49-F238E27FC236}">
                <a16:creationId xmlns:a16="http://schemas.microsoft.com/office/drawing/2014/main" id="{435C7D86-F595-4FD4-B2F7-FDA21AC453C3}"/>
              </a:ext>
            </a:extLst>
          </p:cNvPr>
          <p:cNvSpPr txBox="1"/>
          <p:nvPr/>
        </p:nvSpPr>
        <p:spPr>
          <a:xfrm>
            <a:off x="8651904" y="5421595"/>
            <a:ext cx="128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</a:rPr>
              <a:t>PSH301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12C77840-BE73-4CF6-AFBF-2DD6D15AC3AE}"/>
              </a:ext>
            </a:extLst>
          </p:cNvPr>
          <p:cNvSpPr txBox="1"/>
          <p:nvPr/>
        </p:nvSpPr>
        <p:spPr>
          <a:xfrm>
            <a:off x="9485831" y="2352134"/>
            <a:ext cx="898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</a:rPr>
              <a:t>DPIH-301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306FEF29-6EA8-49F9-B355-037BCFCDA2D2}"/>
              </a:ext>
            </a:extLst>
          </p:cNvPr>
          <p:cNvSpPr txBox="1"/>
          <p:nvPr/>
        </p:nvSpPr>
        <p:spPr>
          <a:xfrm>
            <a:off x="2755724" y="2536799"/>
            <a:ext cx="117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</a:rPr>
              <a:t>LIT301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C8C2033-F1A7-4EA5-94E3-D1826E2BDAF2}"/>
              </a:ext>
            </a:extLst>
          </p:cNvPr>
          <p:cNvSpPr txBox="1"/>
          <p:nvPr/>
        </p:nvSpPr>
        <p:spPr>
          <a:xfrm>
            <a:off x="10465749" y="603686"/>
            <a:ext cx="13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MV-302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100FCF-014C-4418-BCA8-4AC64C8C23CF}"/>
              </a:ext>
            </a:extLst>
          </p:cNvPr>
          <p:cNvSpPr txBox="1"/>
          <p:nvPr/>
        </p:nvSpPr>
        <p:spPr>
          <a:xfrm>
            <a:off x="10855459" y="2352134"/>
            <a:ext cx="13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MV-304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B5ABF3-24B3-41E0-837D-E3C918CCD8AF}"/>
              </a:ext>
            </a:extLst>
          </p:cNvPr>
          <p:cNvSpPr txBox="1"/>
          <p:nvPr/>
        </p:nvSpPr>
        <p:spPr>
          <a:xfrm>
            <a:off x="10269196" y="4844753"/>
            <a:ext cx="13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MV-303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A55C22E-18F6-43BD-9F8F-058454443E03}"/>
              </a:ext>
            </a:extLst>
          </p:cNvPr>
          <p:cNvGrpSpPr/>
          <p:nvPr/>
        </p:nvGrpSpPr>
        <p:grpSpPr>
          <a:xfrm>
            <a:off x="5021395" y="1842539"/>
            <a:ext cx="3242388" cy="1229787"/>
            <a:chOff x="880512" y="1275772"/>
            <a:chExt cx="3242388" cy="1229787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7CE95C0-17F8-4076-9D13-E000A4327708}"/>
                </a:ext>
              </a:extLst>
            </p:cNvPr>
            <p:cNvSpPr txBox="1"/>
            <p:nvPr/>
          </p:nvSpPr>
          <p:spPr>
            <a:xfrm>
              <a:off x="1191692" y="1635990"/>
              <a:ext cx="29312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SG" dirty="0">
                  <a:solidFill>
                    <a:srgbClr val="FF0000"/>
                  </a:solidFill>
                </a:rPr>
                <a:t>F</a:t>
              </a:r>
              <a:r>
                <a:rPr lang="en-US" altLang="zh-CN" dirty="0">
                  <a:solidFill>
                    <a:srgbClr val="FF0000"/>
                  </a:solidFill>
                </a:rPr>
                <a:t>low Indication Transmitter</a:t>
              </a:r>
            </a:p>
            <a:p>
              <a:r>
                <a:rPr lang="en-US" altLang="zh-CN" dirty="0">
                  <a:solidFill>
                    <a:srgbClr val="FF0000"/>
                  </a:solidFill>
                </a:rPr>
                <a:t>(m</a:t>
              </a:r>
              <a:r>
                <a:rPr lang="en-US" altLang="zh-CN" baseline="30000" dirty="0">
                  <a:solidFill>
                    <a:srgbClr val="FF0000"/>
                  </a:solidFill>
                </a:rPr>
                <a:t>3</a:t>
              </a:r>
              <a:r>
                <a:rPr lang="en-US" altLang="zh-CN" dirty="0">
                  <a:solidFill>
                    <a:srgbClr val="FF0000"/>
                  </a:solidFill>
                </a:rPr>
                <a:t>/</a:t>
              </a:r>
              <a:r>
                <a:rPr lang="en-US" altLang="zh-CN" dirty="0" err="1">
                  <a:solidFill>
                    <a:srgbClr val="FF0000"/>
                  </a:solidFill>
                </a:rPr>
                <a:t>hr</a:t>
              </a:r>
              <a:r>
                <a:rPr lang="en-US" altLang="zh-CN" dirty="0">
                  <a:solidFill>
                    <a:srgbClr val="FF0000"/>
                  </a:solidFill>
                </a:rPr>
                <a:t>):flow in UF stage</a:t>
              </a:r>
            </a:p>
          </p:txBody>
        </p:sp>
        <p:sp>
          <p:nvSpPr>
            <p:cNvPr id="15" name="思想气泡: 云 14">
              <a:extLst>
                <a:ext uri="{FF2B5EF4-FFF2-40B4-BE49-F238E27FC236}">
                  <a16:creationId xmlns:a16="http://schemas.microsoft.com/office/drawing/2014/main" id="{0E069197-3005-44C7-BA14-0AF673428244}"/>
                </a:ext>
              </a:extLst>
            </p:cNvPr>
            <p:cNvSpPr/>
            <p:nvPr/>
          </p:nvSpPr>
          <p:spPr>
            <a:xfrm>
              <a:off x="880512" y="1275772"/>
              <a:ext cx="3173337" cy="1229787"/>
            </a:xfrm>
            <a:prstGeom prst="cloudCallout">
              <a:avLst>
                <a:gd name="adj1" fmla="val 16600"/>
                <a:gd name="adj2" fmla="val 6875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59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WaT_technical_details-051018-v4.2.pdf - Adobe Acrobat Reader DC">
            <a:extLst>
              <a:ext uri="{FF2B5EF4-FFF2-40B4-BE49-F238E27FC236}">
                <a16:creationId xmlns:a16="http://schemas.microsoft.com/office/drawing/2014/main" id="{1BA049FD-6698-41BD-A1FC-7A001E08A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1" t="36344" r="26548" b="20645"/>
          <a:stretch/>
        </p:blipFill>
        <p:spPr>
          <a:xfrm>
            <a:off x="124751" y="1065351"/>
            <a:ext cx="11942495" cy="50178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35C7D86-F595-4FD4-B2F7-FDA21AC453C3}"/>
              </a:ext>
            </a:extLst>
          </p:cNvPr>
          <p:cNvSpPr txBox="1"/>
          <p:nvPr/>
        </p:nvSpPr>
        <p:spPr>
          <a:xfrm>
            <a:off x="4606182" y="3428999"/>
            <a:ext cx="88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P301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E9B589-EAE5-478B-A8CB-C095E3B067B6}"/>
              </a:ext>
            </a:extLst>
          </p:cNvPr>
          <p:cNvSpPr txBox="1"/>
          <p:nvPr/>
        </p:nvSpPr>
        <p:spPr>
          <a:xfrm>
            <a:off x="5215782" y="4974364"/>
            <a:ext cx="88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P302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3F1E59-9E55-4343-86D2-E3E6E864FC4D}"/>
              </a:ext>
            </a:extLst>
          </p:cNvPr>
          <p:cNvSpPr txBox="1"/>
          <p:nvPr/>
        </p:nvSpPr>
        <p:spPr>
          <a:xfrm>
            <a:off x="8202538" y="1436405"/>
            <a:ext cx="13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MV-301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435C7D86-F595-4FD4-B2F7-FDA21AC453C3}"/>
              </a:ext>
            </a:extLst>
          </p:cNvPr>
          <p:cNvSpPr txBox="1"/>
          <p:nvPr/>
        </p:nvSpPr>
        <p:spPr>
          <a:xfrm>
            <a:off x="7048855" y="3428998"/>
            <a:ext cx="1214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</a:rPr>
              <a:t>FIT301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435C7D86-F595-4FD4-B2F7-FDA21AC453C3}"/>
              </a:ext>
            </a:extLst>
          </p:cNvPr>
          <p:cNvSpPr txBox="1"/>
          <p:nvPr/>
        </p:nvSpPr>
        <p:spPr>
          <a:xfrm>
            <a:off x="8202538" y="2352134"/>
            <a:ext cx="898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</a:rPr>
              <a:t>DPSH-301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本框 3">
            <a:extLst>
              <a:ext uri="{FF2B5EF4-FFF2-40B4-BE49-F238E27FC236}">
                <a16:creationId xmlns:a16="http://schemas.microsoft.com/office/drawing/2014/main" id="{435C7D86-F595-4FD4-B2F7-FDA21AC453C3}"/>
              </a:ext>
            </a:extLst>
          </p:cNvPr>
          <p:cNvSpPr txBox="1"/>
          <p:nvPr/>
        </p:nvSpPr>
        <p:spPr>
          <a:xfrm>
            <a:off x="8651904" y="5421595"/>
            <a:ext cx="128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</a:rPr>
              <a:t>PSH301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12C77840-BE73-4CF6-AFBF-2DD6D15AC3AE}"/>
              </a:ext>
            </a:extLst>
          </p:cNvPr>
          <p:cNvSpPr txBox="1"/>
          <p:nvPr/>
        </p:nvSpPr>
        <p:spPr>
          <a:xfrm>
            <a:off x="9485831" y="2352134"/>
            <a:ext cx="898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  <a:highlight>
                  <a:srgbClr val="FFFF00"/>
                </a:highlight>
              </a:rPr>
              <a:t>DPIH-301</a:t>
            </a:r>
            <a:endParaRPr lang="zh-SG" altLang="en-US" sz="2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306FEF29-6EA8-49F9-B355-037BCFCDA2D2}"/>
              </a:ext>
            </a:extLst>
          </p:cNvPr>
          <p:cNvSpPr txBox="1"/>
          <p:nvPr/>
        </p:nvSpPr>
        <p:spPr>
          <a:xfrm>
            <a:off x="2755724" y="2536799"/>
            <a:ext cx="117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</a:rPr>
              <a:t>LIT301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C8C2033-F1A7-4EA5-94E3-D1826E2BDAF2}"/>
              </a:ext>
            </a:extLst>
          </p:cNvPr>
          <p:cNvSpPr txBox="1"/>
          <p:nvPr/>
        </p:nvSpPr>
        <p:spPr>
          <a:xfrm>
            <a:off x="10465749" y="603686"/>
            <a:ext cx="13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MV-302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100FCF-014C-4418-BCA8-4AC64C8C23CF}"/>
              </a:ext>
            </a:extLst>
          </p:cNvPr>
          <p:cNvSpPr txBox="1"/>
          <p:nvPr/>
        </p:nvSpPr>
        <p:spPr>
          <a:xfrm>
            <a:off x="10855459" y="2352134"/>
            <a:ext cx="13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MV-304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B5ABF3-24B3-41E0-837D-E3C918CCD8AF}"/>
              </a:ext>
            </a:extLst>
          </p:cNvPr>
          <p:cNvSpPr txBox="1"/>
          <p:nvPr/>
        </p:nvSpPr>
        <p:spPr>
          <a:xfrm>
            <a:off x="10269196" y="4844753"/>
            <a:ext cx="13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MV-303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A55C22E-18F6-43BD-9F8F-058454443E03}"/>
              </a:ext>
            </a:extLst>
          </p:cNvPr>
          <p:cNvGrpSpPr/>
          <p:nvPr/>
        </p:nvGrpSpPr>
        <p:grpSpPr>
          <a:xfrm>
            <a:off x="4540738" y="-54707"/>
            <a:ext cx="6035458" cy="1437858"/>
            <a:chOff x="880512" y="1275772"/>
            <a:chExt cx="3173337" cy="1229787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7CE95C0-17F8-4076-9D13-E000A4327708}"/>
                </a:ext>
              </a:extLst>
            </p:cNvPr>
            <p:cNvSpPr txBox="1"/>
            <p:nvPr/>
          </p:nvSpPr>
          <p:spPr>
            <a:xfrm>
              <a:off x="1294196" y="1583924"/>
              <a:ext cx="2542154" cy="552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SG" dirty="0">
                  <a:solidFill>
                    <a:srgbClr val="FF0000"/>
                  </a:solidFill>
                </a:rPr>
                <a:t>Differential Pressure Indicator Transmitter (kPa)</a:t>
              </a:r>
            </a:p>
            <a:p>
              <a:r>
                <a:rPr lang="en-US" altLang="zh-CN" dirty="0">
                  <a:solidFill>
                    <a:srgbClr val="FF0000"/>
                  </a:solidFill>
                </a:rPr>
                <a:t>Control the back-wash process</a:t>
              </a:r>
            </a:p>
          </p:txBody>
        </p:sp>
        <p:sp>
          <p:nvSpPr>
            <p:cNvPr id="15" name="思想气泡: 云 14">
              <a:extLst>
                <a:ext uri="{FF2B5EF4-FFF2-40B4-BE49-F238E27FC236}">
                  <a16:creationId xmlns:a16="http://schemas.microsoft.com/office/drawing/2014/main" id="{0E069197-3005-44C7-BA14-0AF673428244}"/>
                </a:ext>
              </a:extLst>
            </p:cNvPr>
            <p:cNvSpPr/>
            <p:nvPr/>
          </p:nvSpPr>
          <p:spPr>
            <a:xfrm>
              <a:off x="880512" y="1275772"/>
              <a:ext cx="3173337" cy="1229787"/>
            </a:xfrm>
            <a:prstGeom prst="cloudCallout">
              <a:avLst>
                <a:gd name="adj1" fmla="val 39464"/>
                <a:gd name="adj2" fmla="val 129495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8480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WaT_technical_details-051018-v4.2.pdf - Adobe Acrobat Reader DC">
            <a:extLst>
              <a:ext uri="{FF2B5EF4-FFF2-40B4-BE49-F238E27FC236}">
                <a16:creationId xmlns:a16="http://schemas.microsoft.com/office/drawing/2014/main" id="{1BA049FD-6698-41BD-A1FC-7A001E08A2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1" t="36344" r="26548" b="20645"/>
          <a:stretch/>
        </p:blipFill>
        <p:spPr>
          <a:xfrm>
            <a:off x="124751" y="1065351"/>
            <a:ext cx="11942495" cy="50178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35C7D86-F595-4FD4-B2F7-FDA21AC453C3}"/>
              </a:ext>
            </a:extLst>
          </p:cNvPr>
          <p:cNvSpPr txBox="1"/>
          <p:nvPr/>
        </p:nvSpPr>
        <p:spPr>
          <a:xfrm>
            <a:off x="4606182" y="3428999"/>
            <a:ext cx="88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P301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E9B589-EAE5-478B-A8CB-C095E3B067B6}"/>
              </a:ext>
            </a:extLst>
          </p:cNvPr>
          <p:cNvSpPr txBox="1"/>
          <p:nvPr/>
        </p:nvSpPr>
        <p:spPr>
          <a:xfrm>
            <a:off x="5215782" y="4974364"/>
            <a:ext cx="88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</a:rPr>
              <a:t>P302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3F1E59-9E55-4343-86D2-E3E6E864FC4D}"/>
              </a:ext>
            </a:extLst>
          </p:cNvPr>
          <p:cNvSpPr txBox="1"/>
          <p:nvPr/>
        </p:nvSpPr>
        <p:spPr>
          <a:xfrm>
            <a:off x="8202538" y="1436405"/>
            <a:ext cx="13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  <a:highlight>
                  <a:srgbClr val="FFFF00"/>
                </a:highlight>
              </a:rPr>
              <a:t>MV-301</a:t>
            </a:r>
            <a:endParaRPr lang="zh-SG" altLang="en-US" sz="2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435C7D86-F595-4FD4-B2F7-FDA21AC453C3}"/>
              </a:ext>
            </a:extLst>
          </p:cNvPr>
          <p:cNvSpPr txBox="1"/>
          <p:nvPr/>
        </p:nvSpPr>
        <p:spPr>
          <a:xfrm>
            <a:off x="7048855" y="3428998"/>
            <a:ext cx="1214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</a:rPr>
              <a:t>FIT301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435C7D86-F595-4FD4-B2F7-FDA21AC453C3}"/>
              </a:ext>
            </a:extLst>
          </p:cNvPr>
          <p:cNvSpPr txBox="1"/>
          <p:nvPr/>
        </p:nvSpPr>
        <p:spPr>
          <a:xfrm>
            <a:off x="8202538" y="2352134"/>
            <a:ext cx="898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</a:rPr>
              <a:t>DPSH-301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本框 3">
            <a:extLst>
              <a:ext uri="{FF2B5EF4-FFF2-40B4-BE49-F238E27FC236}">
                <a16:creationId xmlns:a16="http://schemas.microsoft.com/office/drawing/2014/main" id="{435C7D86-F595-4FD4-B2F7-FDA21AC453C3}"/>
              </a:ext>
            </a:extLst>
          </p:cNvPr>
          <p:cNvSpPr txBox="1"/>
          <p:nvPr/>
        </p:nvSpPr>
        <p:spPr>
          <a:xfrm>
            <a:off x="8651904" y="5421595"/>
            <a:ext cx="128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</a:rPr>
              <a:t>PSH301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12C77840-BE73-4CF6-AFBF-2DD6D15AC3AE}"/>
              </a:ext>
            </a:extLst>
          </p:cNvPr>
          <p:cNvSpPr txBox="1"/>
          <p:nvPr/>
        </p:nvSpPr>
        <p:spPr>
          <a:xfrm>
            <a:off x="9485831" y="2352134"/>
            <a:ext cx="898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</a:rPr>
              <a:t>DPIH-301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306FEF29-6EA8-49F9-B355-037BCFCDA2D2}"/>
              </a:ext>
            </a:extLst>
          </p:cNvPr>
          <p:cNvSpPr txBox="1"/>
          <p:nvPr/>
        </p:nvSpPr>
        <p:spPr>
          <a:xfrm>
            <a:off x="2755724" y="2536799"/>
            <a:ext cx="117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S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SG" sz="2400" dirty="0">
                <a:solidFill>
                  <a:srgbClr val="FF0000"/>
                </a:solidFill>
              </a:rPr>
              <a:t>LIT301</a:t>
            </a:r>
            <a:endParaRPr lang="zh-SG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C8C2033-F1A7-4EA5-94E3-D1826E2BDAF2}"/>
              </a:ext>
            </a:extLst>
          </p:cNvPr>
          <p:cNvSpPr txBox="1"/>
          <p:nvPr/>
        </p:nvSpPr>
        <p:spPr>
          <a:xfrm>
            <a:off x="10465749" y="603686"/>
            <a:ext cx="13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  <a:highlight>
                  <a:srgbClr val="FFFF00"/>
                </a:highlight>
              </a:rPr>
              <a:t>MV-302</a:t>
            </a:r>
            <a:endParaRPr lang="zh-SG" altLang="en-US" sz="2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100FCF-014C-4418-BCA8-4AC64C8C23CF}"/>
              </a:ext>
            </a:extLst>
          </p:cNvPr>
          <p:cNvSpPr txBox="1"/>
          <p:nvPr/>
        </p:nvSpPr>
        <p:spPr>
          <a:xfrm>
            <a:off x="10855459" y="2352134"/>
            <a:ext cx="13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  <a:highlight>
                  <a:srgbClr val="FFFF00"/>
                </a:highlight>
              </a:rPr>
              <a:t>MV-304</a:t>
            </a:r>
            <a:endParaRPr lang="zh-SG" altLang="en-US" sz="2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B5ABF3-24B3-41E0-837D-E3C918CCD8AF}"/>
              </a:ext>
            </a:extLst>
          </p:cNvPr>
          <p:cNvSpPr txBox="1"/>
          <p:nvPr/>
        </p:nvSpPr>
        <p:spPr>
          <a:xfrm>
            <a:off x="10269196" y="4844753"/>
            <a:ext cx="13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2400" dirty="0">
                <a:solidFill>
                  <a:srgbClr val="FF0000"/>
                </a:solidFill>
                <a:highlight>
                  <a:srgbClr val="FFFF00"/>
                </a:highlight>
              </a:rPr>
              <a:t>MV-303</a:t>
            </a:r>
            <a:endParaRPr lang="zh-SG" altLang="en-US" sz="2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A55C22E-18F6-43BD-9F8F-058454443E03}"/>
              </a:ext>
            </a:extLst>
          </p:cNvPr>
          <p:cNvGrpSpPr/>
          <p:nvPr/>
        </p:nvGrpSpPr>
        <p:grpSpPr>
          <a:xfrm>
            <a:off x="9251153" y="3077211"/>
            <a:ext cx="3173337" cy="1229787"/>
            <a:chOff x="880512" y="1275772"/>
            <a:chExt cx="3173337" cy="1229787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7CE95C0-17F8-4076-9D13-E000A4327708}"/>
                </a:ext>
              </a:extLst>
            </p:cNvPr>
            <p:cNvSpPr txBox="1"/>
            <p:nvPr/>
          </p:nvSpPr>
          <p:spPr>
            <a:xfrm>
              <a:off x="1372329" y="1464423"/>
              <a:ext cx="22249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SG" sz="2400" dirty="0">
                  <a:solidFill>
                    <a:srgbClr val="FF0000"/>
                  </a:solidFill>
                </a:rPr>
                <a:t>Actuators</a:t>
              </a:r>
            </a:p>
            <a:p>
              <a:r>
                <a:rPr lang="en-US" altLang="zh-SG" sz="2400" dirty="0" err="1">
                  <a:solidFill>
                    <a:srgbClr val="FF0000"/>
                  </a:solidFill>
                </a:rPr>
                <a:t>Motorised</a:t>
              </a:r>
              <a:r>
                <a:rPr lang="en-US" altLang="zh-SG" sz="2400" dirty="0">
                  <a:solidFill>
                    <a:srgbClr val="FF0000"/>
                  </a:solidFill>
                </a:rPr>
                <a:t> Valve</a:t>
              </a:r>
              <a:endParaRPr lang="en-US" altLang="zh-CN" sz="2400" dirty="0">
                <a:solidFill>
                  <a:srgbClr val="FF0000"/>
                </a:solidFill>
              </a:endParaRPr>
            </a:p>
          </p:txBody>
        </p:sp>
        <p:sp>
          <p:nvSpPr>
            <p:cNvPr id="15" name="思想气泡: 云 14">
              <a:extLst>
                <a:ext uri="{FF2B5EF4-FFF2-40B4-BE49-F238E27FC236}">
                  <a16:creationId xmlns:a16="http://schemas.microsoft.com/office/drawing/2014/main" id="{0E069197-3005-44C7-BA14-0AF673428244}"/>
                </a:ext>
              </a:extLst>
            </p:cNvPr>
            <p:cNvSpPr/>
            <p:nvPr/>
          </p:nvSpPr>
          <p:spPr>
            <a:xfrm>
              <a:off x="880512" y="1275772"/>
              <a:ext cx="3173337" cy="1229787"/>
            </a:xfrm>
            <a:prstGeom prst="cloudCallout">
              <a:avLst>
                <a:gd name="adj1" fmla="val -4060"/>
                <a:gd name="adj2" fmla="val 95409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SG" altLang="en-US"/>
            </a:p>
          </p:txBody>
        </p:sp>
      </p:grpSp>
      <p:graphicFrame>
        <p:nvGraphicFramePr>
          <p:cNvPr id="19" name="表格 19">
            <a:extLst>
              <a:ext uri="{FF2B5EF4-FFF2-40B4-BE49-F238E27FC236}">
                <a16:creationId xmlns:a16="http://schemas.microsoft.com/office/drawing/2014/main" id="{E02FB5A9-BE3D-4710-8560-E05396DDD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683533"/>
              </p:ext>
            </p:extLst>
          </p:nvPr>
        </p:nvGraphicFramePr>
        <p:xfrm>
          <a:off x="381348" y="366028"/>
          <a:ext cx="62480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079">
                  <a:extLst>
                    <a:ext uri="{9D8B030D-6E8A-4147-A177-3AD203B41FA5}">
                      <a16:colId xmlns:a16="http://schemas.microsoft.com/office/drawing/2014/main" val="225079442"/>
                    </a:ext>
                  </a:extLst>
                </a:gridCol>
                <a:gridCol w="5350973">
                  <a:extLst>
                    <a:ext uri="{9D8B030D-6E8A-4147-A177-3AD203B41FA5}">
                      <a16:colId xmlns:a16="http://schemas.microsoft.com/office/drawing/2014/main" val="1252817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SG" b="0" dirty="0">
                          <a:solidFill>
                            <a:schemeClr val="tx1"/>
                          </a:solidFill>
                        </a:rPr>
                        <a:t>MV301</a:t>
                      </a:r>
                      <a:endParaRPr lang="zh-SG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b="0" dirty="0">
                          <a:solidFill>
                            <a:schemeClr val="tx1"/>
                          </a:solidFill>
                        </a:rPr>
                        <a:t>Control UF-Backwash process</a:t>
                      </a:r>
                      <a:endParaRPr lang="zh-SG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384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SG" dirty="0"/>
                        <a:t>MV302</a:t>
                      </a:r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dirty="0">
                          <a:solidFill>
                            <a:schemeClr val="tx1"/>
                          </a:solidFill>
                        </a:rPr>
                        <a:t>Control water from UF process to De-Chlorination unit</a:t>
                      </a:r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617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SG" dirty="0"/>
                        <a:t>MV303</a:t>
                      </a:r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dirty="0">
                          <a:solidFill>
                            <a:schemeClr val="tx1"/>
                          </a:solidFill>
                        </a:rPr>
                        <a:t>Control UF-Backwash drain</a:t>
                      </a:r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20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SG" dirty="0"/>
                        <a:t>MV304</a:t>
                      </a:r>
                      <a:endParaRPr lang="zh-SG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SG" dirty="0">
                          <a:solidFill>
                            <a:schemeClr val="tx1"/>
                          </a:solidFill>
                        </a:rPr>
                        <a:t>Control UF drain</a:t>
                      </a:r>
                      <a:endParaRPr lang="zh-SG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3547"/>
                  </a:ext>
                </a:extLst>
              </a:tr>
            </a:tbl>
          </a:graphicData>
        </a:graphic>
      </p:graphicFrame>
      <p:pic>
        <p:nvPicPr>
          <p:cNvPr id="21" name="图片 20" descr="SWaT_technical_details-051018-v4.2.pdf - Adobe Acrobat Reader DC">
            <a:extLst>
              <a:ext uri="{FF2B5EF4-FFF2-40B4-BE49-F238E27FC236}">
                <a16:creationId xmlns:a16="http://schemas.microsoft.com/office/drawing/2014/main" id="{8639CF75-012C-4FD8-A922-3EA5D87707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0" t="62055" r="56820" b="31991"/>
          <a:stretch/>
        </p:blipFill>
        <p:spPr>
          <a:xfrm>
            <a:off x="742387" y="6136554"/>
            <a:ext cx="1368752" cy="40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3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7E69E160365441B013EAE864938E5B" ma:contentTypeVersion="2" ma:contentTypeDescription="Create a new document." ma:contentTypeScope="" ma:versionID="4bb3df74aa90be0fb6c291e200061b23">
  <xsd:schema xmlns:xsd="http://www.w3.org/2001/XMLSchema" xmlns:xs="http://www.w3.org/2001/XMLSchema" xmlns:p="http://schemas.microsoft.com/office/2006/metadata/properties" xmlns:ns3="234b1924-f10e-4660-82ad-8ff9ddca6908" targetNamespace="http://schemas.microsoft.com/office/2006/metadata/properties" ma:root="true" ma:fieldsID="3eba58aaf08886c285facf3792794cb3" ns3:_="">
    <xsd:import namespace="234b1924-f10e-4660-82ad-8ff9ddca690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4b1924-f10e-4660-82ad-8ff9ddca69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3BAFDB-7B25-42BC-AE36-9E52DAAB61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4b1924-f10e-4660-82ad-8ff9ddca69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1E7BBC-AC94-4B98-B49F-A5F90EDF1258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234b1924-f10e-4660-82ad-8ff9ddca690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9A819C5-B1E5-4C0D-B4EE-7204F164FF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298</Words>
  <Application>Microsoft Office PowerPoint</Application>
  <PresentationFormat>宽屏</PresentationFormat>
  <Paragraphs>82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Microsoft YaHei</vt:lpstr>
      <vt:lpstr>Arial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#WEI YUYING#</dc:creator>
  <cp:lastModifiedBy>#WEI YUYING#</cp:lastModifiedBy>
  <cp:revision>7</cp:revision>
  <dcterms:created xsi:type="dcterms:W3CDTF">2019-10-18T01:37:51Z</dcterms:created>
  <dcterms:modified xsi:type="dcterms:W3CDTF">2019-10-22T14:56:31Z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0x0101001D7E69E160365441B013EAE864938E5B</vt:lpwstr>
  </property>
</Properties>
</file>